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notesMasterIdLst>
    <p:notesMasterId r:id="rId23"/>
  </p:notesMasterIdLst>
  <p:sldIdLst>
    <p:sldId id="256" r:id="rId2"/>
    <p:sldId id="271" r:id="rId3"/>
    <p:sldId id="272" r:id="rId4"/>
    <p:sldId id="273" r:id="rId5"/>
    <p:sldId id="261" r:id="rId6"/>
    <p:sldId id="280" r:id="rId7"/>
    <p:sldId id="283" r:id="rId8"/>
    <p:sldId id="278" r:id="rId9"/>
    <p:sldId id="266" r:id="rId10"/>
    <p:sldId id="265" r:id="rId11"/>
    <p:sldId id="289" r:id="rId12"/>
    <p:sldId id="287" r:id="rId13"/>
    <p:sldId id="284" r:id="rId14"/>
    <p:sldId id="285" r:id="rId15"/>
    <p:sldId id="290" r:id="rId16"/>
    <p:sldId id="292" r:id="rId17"/>
    <p:sldId id="293" r:id="rId18"/>
    <p:sldId id="274" r:id="rId19"/>
    <p:sldId id="260" r:id="rId20"/>
    <p:sldId id="276" r:id="rId21"/>
    <p:sldId id="28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lin" initials="C" lastIdx="1" clrIdx="0">
    <p:extLst>
      <p:ext uri="{19B8F6BF-5375-455C-9EA6-DF929625EA0E}">
        <p15:presenceInfo xmlns:p15="http://schemas.microsoft.com/office/powerpoint/2012/main" userId="Cal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3" autoAdjust="0"/>
    <p:restoredTop sz="77687" autoAdjust="0"/>
  </p:normalViewPr>
  <p:slideViewPr>
    <p:cSldViewPr snapToGrid="0">
      <p:cViewPr varScale="1">
        <p:scale>
          <a:sx n="77" d="100"/>
          <a:sy n="77" d="100"/>
        </p:scale>
        <p:origin x="118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image" Target="../media/image1.jpeg"/><Relationship Id="rId4" Type="http://schemas.openxmlformats.org/officeDocument/2006/relationships/image" Target="../media/image6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95BA52-1417-4B20-9478-70A0786E977D}" type="doc">
      <dgm:prSet loTypeId="urn:microsoft.com/office/officeart/2005/8/layout/hList7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9F9E3BA1-6D48-4D8F-BC3F-FA7F5D3C9BD4}">
      <dgm:prSet/>
      <dgm:spPr/>
      <dgm:t>
        <a:bodyPr/>
        <a:lstStyle/>
        <a:p>
          <a:r>
            <a:rPr lang="ro-RO" dirty="0"/>
            <a:t>Lupta pentru securitate</a:t>
          </a:r>
          <a:endParaRPr lang="en-US" dirty="0"/>
        </a:p>
      </dgm:t>
    </dgm:pt>
    <dgm:pt modelId="{2A489615-F2CE-4DCD-92C8-11F047309AB5}" type="parTrans" cxnId="{F418D68D-13A8-4858-AB2F-7A423B2DCD58}">
      <dgm:prSet/>
      <dgm:spPr/>
      <dgm:t>
        <a:bodyPr/>
        <a:lstStyle/>
        <a:p>
          <a:endParaRPr lang="ro-RO"/>
        </a:p>
      </dgm:t>
    </dgm:pt>
    <dgm:pt modelId="{B7AB8050-CD79-409A-8D5D-E36EB475FF84}" type="sibTrans" cxnId="{F418D68D-13A8-4858-AB2F-7A423B2DCD58}">
      <dgm:prSet/>
      <dgm:spPr/>
      <dgm:t>
        <a:bodyPr/>
        <a:lstStyle/>
        <a:p>
          <a:endParaRPr lang="ro-RO"/>
        </a:p>
      </dgm:t>
    </dgm:pt>
    <dgm:pt modelId="{39FF8312-788B-48BE-BF08-A3E47A440DF4}">
      <dgm:prSet/>
      <dgm:spPr/>
      <dgm:t>
        <a:bodyPr/>
        <a:lstStyle/>
        <a:p>
          <a:r>
            <a:rPr lang="ro-RO" noProof="0" dirty="0"/>
            <a:t>Politici de securitate stricte</a:t>
          </a:r>
        </a:p>
      </dgm:t>
    </dgm:pt>
    <dgm:pt modelId="{1334BCA5-5808-451D-80C4-B72D8F7E01BA}" type="parTrans" cxnId="{17A78721-4733-401F-9CF3-2685478E7EC0}">
      <dgm:prSet/>
      <dgm:spPr/>
      <dgm:t>
        <a:bodyPr/>
        <a:lstStyle/>
        <a:p>
          <a:endParaRPr lang="ro-RO"/>
        </a:p>
      </dgm:t>
    </dgm:pt>
    <dgm:pt modelId="{54277122-02FB-4D61-A4FD-94C48E08752A}" type="sibTrans" cxnId="{17A78721-4733-401F-9CF3-2685478E7EC0}">
      <dgm:prSet/>
      <dgm:spPr/>
      <dgm:t>
        <a:bodyPr/>
        <a:lstStyle/>
        <a:p>
          <a:endParaRPr lang="ro-RO"/>
        </a:p>
      </dgm:t>
    </dgm:pt>
    <dgm:pt modelId="{7B3BC692-410A-4D57-98EF-D350EDAEFA78}">
      <dgm:prSet/>
      <dgm:spPr/>
      <dgm:t>
        <a:bodyPr/>
        <a:lstStyle/>
        <a:p>
          <a:r>
            <a:rPr lang="ro-RO" noProof="0" dirty="0"/>
            <a:t>Scurgeri de date</a:t>
          </a:r>
        </a:p>
      </dgm:t>
    </dgm:pt>
    <dgm:pt modelId="{CC726B99-BC77-4C1C-9FCA-9C3BED5442ED}" type="parTrans" cxnId="{9283FC08-D32C-40C3-8379-4D4CDC44BCDD}">
      <dgm:prSet/>
      <dgm:spPr/>
      <dgm:t>
        <a:bodyPr/>
        <a:lstStyle/>
        <a:p>
          <a:endParaRPr lang="ro-RO"/>
        </a:p>
      </dgm:t>
    </dgm:pt>
    <dgm:pt modelId="{40062E08-B502-4FEA-983B-0126C37DC8D6}" type="sibTrans" cxnId="{9283FC08-D32C-40C3-8379-4D4CDC44BCDD}">
      <dgm:prSet/>
      <dgm:spPr/>
      <dgm:t>
        <a:bodyPr/>
        <a:lstStyle/>
        <a:p>
          <a:endParaRPr lang="ro-RO"/>
        </a:p>
      </dgm:t>
    </dgm:pt>
    <dgm:pt modelId="{746ED041-8729-4705-9E52-444690DDC070}" type="pres">
      <dgm:prSet presAssocID="{C395BA52-1417-4B20-9478-70A0786E977D}" presName="Name0" presStyleCnt="0">
        <dgm:presLayoutVars>
          <dgm:dir/>
          <dgm:resizeHandles val="exact"/>
        </dgm:presLayoutVars>
      </dgm:prSet>
      <dgm:spPr/>
    </dgm:pt>
    <dgm:pt modelId="{D93CEB1E-7700-4567-AE8B-8B6D95876E16}" type="pres">
      <dgm:prSet presAssocID="{C395BA52-1417-4B20-9478-70A0786E977D}" presName="fgShape" presStyleLbl="fgShp" presStyleIdx="0" presStyleCnt="1"/>
      <dgm:spPr>
        <a:prstGeom prst="rightArrow">
          <a:avLst/>
        </a:prstGeom>
      </dgm:spPr>
    </dgm:pt>
    <dgm:pt modelId="{280F7F4C-20F7-4C96-B309-5DFF43078C13}" type="pres">
      <dgm:prSet presAssocID="{C395BA52-1417-4B20-9478-70A0786E977D}" presName="linComp" presStyleCnt="0"/>
      <dgm:spPr/>
    </dgm:pt>
    <dgm:pt modelId="{AD68EAB3-7C05-4665-805A-10F64AD556DC}" type="pres">
      <dgm:prSet presAssocID="{9F9E3BA1-6D48-4D8F-BC3F-FA7F5D3C9BD4}" presName="compNode" presStyleCnt="0"/>
      <dgm:spPr/>
    </dgm:pt>
    <dgm:pt modelId="{C73DBB28-FDAB-4A6A-9D3B-D4DA5C2C6750}" type="pres">
      <dgm:prSet presAssocID="{9F9E3BA1-6D48-4D8F-BC3F-FA7F5D3C9BD4}" presName="bkgdShape" presStyleLbl="node1" presStyleIdx="0" presStyleCnt="3"/>
      <dgm:spPr/>
    </dgm:pt>
    <dgm:pt modelId="{DF00B6AD-0AA3-4F32-81FB-8A4D46BB5A9A}" type="pres">
      <dgm:prSet presAssocID="{9F9E3BA1-6D48-4D8F-BC3F-FA7F5D3C9BD4}" presName="nodeTx" presStyleLbl="node1" presStyleIdx="0" presStyleCnt="3">
        <dgm:presLayoutVars>
          <dgm:bulletEnabled val="1"/>
        </dgm:presLayoutVars>
      </dgm:prSet>
      <dgm:spPr/>
    </dgm:pt>
    <dgm:pt modelId="{608022E0-8BB9-4B54-A153-90CB109D002C}" type="pres">
      <dgm:prSet presAssocID="{9F9E3BA1-6D48-4D8F-BC3F-FA7F5D3C9BD4}" presName="invisiNode" presStyleLbl="node1" presStyleIdx="0" presStyleCnt="3"/>
      <dgm:spPr/>
    </dgm:pt>
    <dgm:pt modelId="{A137447F-431C-4D0A-BF69-72D4CE5D12E7}" type="pres">
      <dgm:prSet presAssocID="{9F9E3BA1-6D48-4D8F-BC3F-FA7F5D3C9BD4}" presName="imagNode" presStyleLbl="fgImgPlace1" presStyleIdx="0" presStyleCnt="3" custScaleX="131937" custScaleY="127582" custLinFactNeighborX="-337" custLinFactNeighborY="134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57" r="-1375"/>
          </a:stretch>
        </a:blipFill>
      </dgm:spPr>
    </dgm:pt>
    <dgm:pt modelId="{751BE451-4396-45CD-95DD-6EF12CCBFA1C}" type="pres">
      <dgm:prSet presAssocID="{B7AB8050-CD79-409A-8D5D-E36EB475FF84}" presName="sibTrans" presStyleLbl="sibTrans2D1" presStyleIdx="0" presStyleCnt="0"/>
      <dgm:spPr/>
    </dgm:pt>
    <dgm:pt modelId="{56515387-9997-4D1E-A02C-85AA0D2B58CC}" type="pres">
      <dgm:prSet presAssocID="{7B3BC692-410A-4D57-98EF-D350EDAEFA78}" presName="compNode" presStyleCnt="0"/>
      <dgm:spPr/>
    </dgm:pt>
    <dgm:pt modelId="{86B01FCB-BCB3-4140-8575-CEA343E8EF3D}" type="pres">
      <dgm:prSet presAssocID="{7B3BC692-410A-4D57-98EF-D350EDAEFA78}" presName="bkgdShape" presStyleLbl="node1" presStyleIdx="1" presStyleCnt="3"/>
      <dgm:spPr/>
    </dgm:pt>
    <dgm:pt modelId="{588B3142-B2AC-4DB9-82E6-22A5DC91B34F}" type="pres">
      <dgm:prSet presAssocID="{7B3BC692-410A-4D57-98EF-D350EDAEFA78}" presName="nodeTx" presStyleLbl="node1" presStyleIdx="1" presStyleCnt="3">
        <dgm:presLayoutVars>
          <dgm:bulletEnabled val="1"/>
        </dgm:presLayoutVars>
      </dgm:prSet>
      <dgm:spPr/>
    </dgm:pt>
    <dgm:pt modelId="{29D6998E-8912-43EB-93C5-48CFC7C011ED}" type="pres">
      <dgm:prSet presAssocID="{7B3BC692-410A-4D57-98EF-D350EDAEFA78}" presName="invisiNode" presStyleLbl="node1" presStyleIdx="1" presStyleCnt="3"/>
      <dgm:spPr/>
    </dgm:pt>
    <dgm:pt modelId="{535910F0-1245-4B42-972A-22252E0C10A8}" type="pres">
      <dgm:prSet presAssocID="{7B3BC692-410A-4D57-98EF-D350EDAEFA78}" presName="imagNode" presStyleLbl="fgImgPlace1" presStyleIdx="1" presStyleCnt="3" custScaleX="131937" custScaleY="127582" custLinFactNeighborX="-337" custLinFactNeighborY="134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C73CB27F-3597-41C4-AABD-2B4BE0E2FA38}" type="pres">
      <dgm:prSet presAssocID="{40062E08-B502-4FEA-983B-0126C37DC8D6}" presName="sibTrans" presStyleLbl="sibTrans2D1" presStyleIdx="0" presStyleCnt="0"/>
      <dgm:spPr/>
    </dgm:pt>
    <dgm:pt modelId="{B0E1029B-B204-4AE3-86BF-D9FABA2C9206}" type="pres">
      <dgm:prSet presAssocID="{39FF8312-788B-48BE-BF08-A3E47A440DF4}" presName="compNode" presStyleCnt="0"/>
      <dgm:spPr/>
    </dgm:pt>
    <dgm:pt modelId="{58E30C65-EEE0-4B19-A220-2C1406C6F92B}" type="pres">
      <dgm:prSet presAssocID="{39FF8312-788B-48BE-BF08-A3E47A440DF4}" presName="bkgdShape" presStyleLbl="node1" presStyleIdx="2" presStyleCnt="3"/>
      <dgm:spPr/>
    </dgm:pt>
    <dgm:pt modelId="{EB65C34D-A1CA-4A6D-B2D0-DF3B3E233C0C}" type="pres">
      <dgm:prSet presAssocID="{39FF8312-788B-48BE-BF08-A3E47A440DF4}" presName="nodeTx" presStyleLbl="node1" presStyleIdx="2" presStyleCnt="3">
        <dgm:presLayoutVars>
          <dgm:bulletEnabled val="1"/>
        </dgm:presLayoutVars>
      </dgm:prSet>
      <dgm:spPr/>
    </dgm:pt>
    <dgm:pt modelId="{88B0934D-E453-4946-B395-3670ACF0B283}" type="pres">
      <dgm:prSet presAssocID="{39FF8312-788B-48BE-BF08-A3E47A440DF4}" presName="invisiNode" presStyleLbl="node1" presStyleIdx="2" presStyleCnt="3"/>
      <dgm:spPr/>
    </dgm:pt>
    <dgm:pt modelId="{D5E8C272-CA3D-46CB-BE62-714A53516F34}" type="pres">
      <dgm:prSet presAssocID="{39FF8312-788B-48BE-BF08-A3E47A440DF4}" presName="imagNode" presStyleLbl="fgImgPlace1" presStyleIdx="2" presStyleCnt="3" custScaleX="131937" custScaleY="127582" custLinFactNeighborX="-337" custLinFactNeighborY="1346"/>
      <dgm:spPr>
        <a:blipFill>
          <a:blip xmlns:r="http://schemas.openxmlformats.org/officeDocument/2006/relationships" r:embed="rId3"/>
          <a:srcRect/>
          <a:stretch>
            <a:fillRect l="-9000" r="-9000"/>
          </a:stretch>
        </a:blipFill>
      </dgm:spPr>
    </dgm:pt>
  </dgm:ptLst>
  <dgm:cxnLst>
    <dgm:cxn modelId="{AC388D00-36D0-42FC-AD03-3FB2BAFFA47A}" type="presOf" srcId="{B7AB8050-CD79-409A-8D5D-E36EB475FF84}" destId="{751BE451-4396-45CD-95DD-6EF12CCBFA1C}" srcOrd="0" destOrd="0" presId="urn:microsoft.com/office/officeart/2005/8/layout/hList7"/>
    <dgm:cxn modelId="{8CB88D08-13CF-4270-9724-C822D86DDE22}" type="presOf" srcId="{9F9E3BA1-6D48-4D8F-BC3F-FA7F5D3C9BD4}" destId="{DF00B6AD-0AA3-4F32-81FB-8A4D46BB5A9A}" srcOrd="1" destOrd="0" presId="urn:microsoft.com/office/officeart/2005/8/layout/hList7"/>
    <dgm:cxn modelId="{9283FC08-D32C-40C3-8379-4D4CDC44BCDD}" srcId="{C395BA52-1417-4B20-9478-70A0786E977D}" destId="{7B3BC692-410A-4D57-98EF-D350EDAEFA78}" srcOrd="1" destOrd="0" parTransId="{CC726B99-BC77-4C1C-9FCA-9C3BED5442ED}" sibTransId="{40062E08-B502-4FEA-983B-0126C37DC8D6}"/>
    <dgm:cxn modelId="{F5AF3612-F678-46AF-ADA5-715973BF7AC2}" type="presOf" srcId="{40062E08-B502-4FEA-983B-0126C37DC8D6}" destId="{C73CB27F-3597-41C4-AABD-2B4BE0E2FA38}" srcOrd="0" destOrd="0" presId="urn:microsoft.com/office/officeart/2005/8/layout/hList7"/>
    <dgm:cxn modelId="{17A78721-4733-401F-9CF3-2685478E7EC0}" srcId="{C395BA52-1417-4B20-9478-70A0786E977D}" destId="{39FF8312-788B-48BE-BF08-A3E47A440DF4}" srcOrd="2" destOrd="0" parTransId="{1334BCA5-5808-451D-80C4-B72D8F7E01BA}" sibTransId="{54277122-02FB-4D61-A4FD-94C48E08752A}"/>
    <dgm:cxn modelId="{6B331E28-46E5-4AC5-94DE-178DBB531AE3}" type="presOf" srcId="{39FF8312-788B-48BE-BF08-A3E47A440DF4}" destId="{EB65C34D-A1CA-4A6D-B2D0-DF3B3E233C0C}" srcOrd="1" destOrd="0" presId="urn:microsoft.com/office/officeart/2005/8/layout/hList7"/>
    <dgm:cxn modelId="{10F3B02D-05E9-4671-961E-0BBFB5602A1D}" type="presOf" srcId="{7B3BC692-410A-4D57-98EF-D350EDAEFA78}" destId="{86B01FCB-BCB3-4140-8575-CEA343E8EF3D}" srcOrd="0" destOrd="0" presId="urn:microsoft.com/office/officeart/2005/8/layout/hList7"/>
    <dgm:cxn modelId="{697C9164-36FA-4887-A730-4D43871670BF}" type="presOf" srcId="{9F9E3BA1-6D48-4D8F-BC3F-FA7F5D3C9BD4}" destId="{C73DBB28-FDAB-4A6A-9D3B-D4DA5C2C6750}" srcOrd="0" destOrd="0" presId="urn:microsoft.com/office/officeart/2005/8/layout/hList7"/>
    <dgm:cxn modelId="{97B4294D-02B7-4A8A-9B59-51F681105BC4}" type="presOf" srcId="{C395BA52-1417-4B20-9478-70A0786E977D}" destId="{746ED041-8729-4705-9E52-444690DDC070}" srcOrd="0" destOrd="0" presId="urn:microsoft.com/office/officeart/2005/8/layout/hList7"/>
    <dgm:cxn modelId="{F418D68D-13A8-4858-AB2F-7A423B2DCD58}" srcId="{C395BA52-1417-4B20-9478-70A0786E977D}" destId="{9F9E3BA1-6D48-4D8F-BC3F-FA7F5D3C9BD4}" srcOrd="0" destOrd="0" parTransId="{2A489615-F2CE-4DCD-92C8-11F047309AB5}" sibTransId="{B7AB8050-CD79-409A-8D5D-E36EB475FF84}"/>
    <dgm:cxn modelId="{5F0634AC-8536-4575-8F1F-3EAB2B1A6CE2}" type="presOf" srcId="{7B3BC692-410A-4D57-98EF-D350EDAEFA78}" destId="{588B3142-B2AC-4DB9-82E6-22A5DC91B34F}" srcOrd="1" destOrd="0" presId="urn:microsoft.com/office/officeart/2005/8/layout/hList7"/>
    <dgm:cxn modelId="{10CC7CED-66C6-4C1D-9F6E-7F14BEA0A936}" type="presOf" srcId="{39FF8312-788B-48BE-BF08-A3E47A440DF4}" destId="{58E30C65-EEE0-4B19-A220-2C1406C6F92B}" srcOrd="0" destOrd="0" presId="urn:microsoft.com/office/officeart/2005/8/layout/hList7"/>
    <dgm:cxn modelId="{1572C192-AE70-4862-B581-D422CB4C5072}" type="presParOf" srcId="{746ED041-8729-4705-9E52-444690DDC070}" destId="{D93CEB1E-7700-4567-AE8B-8B6D95876E16}" srcOrd="0" destOrd="0" presId="urn:microsoft.com/office/officeart/2005/8/layout/hList7"/>
    <dgm:cxn modelId="{3A47AB18-FF3F-45BF-A75F-083BFEF18322}" type="presParOf" srcId="{746ED041-8729-4705-9E52-444690DDC070}" destId="{280F7F4C-20F7-4C96-B309-5DFF43078C13}" srcOrd="1" destOrd="0" presId="urn:microsoft.com/office/officeart/2005/8/layout/hList7"/>
    <dgm:cxn modelId="{B08B317C-9BCC-451D-B4B6-FD09D6B12A82}" type="presParOf" srcId="{280F7F4C-20F7-4C96-B309-5DFF43078C13}" destId="{AD68EAB3-7C05-4665-805A-10F64AD556DC}" srcOrd="0" destOrd="0" presId="urn:microsoft.com/office/officeart/2005/8/layout/hList7"/>
    <dgm:cxn modelId="{D3B01C08-97BF-4CA9-AB0C-7E5A3F9223F9}" type="presParOf" srcId="{AD68EAB3-7C05-4665-805A-10F64AD556DC}" destId="{C73DBB28-FDAB-4A6A-9D3B-D4DA5C2C6750}" srcOrd="0" destOrd="0" presId="urn:microsoft.com/office/officeart/2005/8/layout/hList7"/>
    <dgm:cxn modelId="{982196A0-5E6D-40A3-A54C-E2228C8DC5B6}" type="presParOf" srcId="{AD68EAB3-7C05-4665-805A-10F64AD556DC}" destId="{DF00B6AD-0AA3-4F32-81FB-8A4D46BB5A9A}" srcOrd="1" destOrd="0" presId="urn:microsoft.com/office/officeart/2005/8/layout/hList7"/>
    <dgm:cxn modelId="{DDE85846-8D01-4922-AFD5-EA296DAF5B7E}" type="presParOf" srcId="{AD68EAB3-7C05-4665-805A-10F64AD556DC}" destId="{608022E0-8BB9-4B54-A153-90CB109D002C}" srcOrd="2" destOrd="0" presId="urn:microsoft.com/office/officeart/2005/8/layout/hList7"/>
    <dgm:cxn modelId="{4D0500EF-F49E-4472-B6A8-785B67B4863D}" type="presParOf" srcId="{AD68EAB3-7C05-4665-805A-10F64AD556DC}" destId="{A137447F-431C-4D0A-BF69-72D4CE5D12E7}" srcOrd="3" destOrd="0" presId="urn:microsoft.com/office/officeart/2005/8/layout/hList7"/>
    <dgm:cxn modelId="{EE130F5F-4728-4CB2-850F-E12B4ED0D4E1}" type="presParOf" srcId="{280F7F4C-20F7-4C96-B309-5DFF43078C13}" destId="{751BE451-4396-45CD-95DD-6EF12CCBFA1C}" srcOrd="1" destOrd="0" presId="urn:microsoft.com/office/officeart/2005/8/layout/hList7"/>
    <dgm:cxn modelId="{288873D3-9810-41AB-8849-70607041E43C}" type="presParOf" srcId="{280F7F4C-20F7-4C96-B309-5DFF43078C13}" destId="{56515387-9997-4D1E-A02C-85AA0D2B58CC}" srcOrd="2" destOrd="0" presId="urn:microsoft.com/office/officeart/2005/8/layout/hList7"/>
    <dgm:cxn modelId="{73D5C0F1-DFC6-4258-8608-8148A34218C3}" type="presParOf" srcId="{56515387-9997-4D1E-A02C-85AA0D2B58CC}" destId="{86B01FCB-BCB3-4140-8575-CEA343E8EF3D}" srcOrd="0" destOrd="0" presId="urn:microsoft.com/office/officeart/2005/8/layout/hList7"/>
    <dgm:cxn modelId="{D2262B3F-BB96-4275-ADC3-2E6632D2440D}" type="presParOf" srcId="{56515387-9997-4D1E-A02C-85AA0D2B58CC}" destId="{588B3142-B2AC-4DB9-82E6-22A5DC91B34F}" srcOrd="1" destOrd="0" presId="urn:microsoft.com/office/officeart/2005/8/layout/hList7"/>
    <dgm:cxn modelId="{9837EAB8-F747-4BFE-AAE7-7766D8728BF7}" type="presParOf" srcId="{56515387-9997-4D1E-A02C-85AA0D2B58CC}" destId="{29D6998E-8912-43EB-93C5-48CFC7C011ED}" srcOrd="2" destOrd="0" presId="urn:microsoft.com/office/officeart/2005/8/layout/hList7"/>
    <dgm:cxn modelId="{F095C7D6-820A-43E9-88FB-FBAFC45602CF}" type="presParOf" srcId="{56515387-9997-4D1E-A02C-85AA0D2B58CC}" destId="{535910F0-1245-4B42-972A-22252E0C10A8}" srcOrd="3" destOrd="0" presId="urn:microsoft.com/office/officeart/2005/8/layout/hList7"/>
    <dgm:cxn modelId="{385AFC89-3875-45CA-BF07-10509214FA00}" type="presParOf" srcId="{280F7F4C-20F7-4C96-B309-5DFF43078C13}" destId="{C73CB27F-3597-41C4-AABD-2B4BE0E2FA38}" srcOrd="3" destOrd="0" presId="urn:microsoft.com/office/officeart/2005/8/layout/hList7"/>
    <dgm:cxn modelId="{E69A94D6-7A75-4184-B006-EC4A82B7A7E2}" type="presParOf" srcId="{280F7F4C-20F7-4C96-B309-5DFF43078C13}" destId="{B0E1029B-B204-4AE3-86BF-D9FABA2C9206}" srcOrd="4" destOrd="0" presId="urn:microsoft.com/office/officeart/2005/8/layout/hList7"/>
    <dgm:cxn modelId="{332240BF-24B6-496E-B955-97A2788AAB74}" type="presParOf" srcId="{B0E1029B-B204-4AE3-86BF-D9FABA2C9206}" destId="{58E30C65-EEE0-4B19-A220-2C1406C6F92B}" srcOrd="0" destOrd="0" presId="urn:microsoft.com/office/officeart/2005/8/layout/hList7"/>
    <dgm:cxn modelId="{81EAAF87-0FE6-4110-B49B-86A42410AA74}" type="presParOf" srcId="{B0E1029B-B204-4AE3-86BF-D9FABA2C9206}" destId="{EB65C34D-A1CA-4A6D-B2D0-DF3B3E233C0C}" srcOrd="1" destOrd="0" presId="urn:microsoft.com/office/officeart/2005/8/layout/hList7"/>
    <dgm:cxn modelId="{47FA0CD9-7F49-427A-8963-F6F7C1B2260E}" type="presParOf" srcId="{B0E1029B-B204-4AE3-86BF-D9FABA2C9206}" destId="{88B0934D-E453-4946-B395-3670ACF0B283}" srcOrd="2" destOrd="0" presId="urn:microsoft.com/office/officeart/2005/8/layout/hList7"/>
    <dgm:cxn modelId="{BBAB379C-7B79-4346-91E8-EDA12A9806F6}" type="presParOf" srcId="{B0E1029B-B204-4AE3-86BF-D9FABA2C9206}" destId="{D5E8C272-CA3D-46CB-BE62-714A53516F3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2C1911-E280-4EF6-A934-53BEE19942F1}" type="doc">
      <dgm:prSet loTypeId="urn:microsoft.com/office/officeart/2008/layout/VerticalCurved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5D0DB6D6-1060-4DF1-8F5B-0AE2C97790C7}">
      <dgm:prSet phldrT="[Text]"/>
      <dgm:spPr/>
      <dgm:t>
        <a:bodyPr/>
        <a:lstStyle/>
        <a:p>
          <a:r>
            <a:rPr lang="ro-RO" b="1" noProof="0" dirty="0"/>
            <a:t>Atenuarea</a:t>
          </a:r>
          <a:r>
            <a:rPr lang="en-US" b="1" dirty="0"/>
            <a:t> </a:t>
          </a:r>
          <a:r>
            <a:rPr lang="ro-RO" b="1" noProof="0" dirty="0"/>
            <a:t>atacurilor</a:t>
          </a:r>
        </a:p>
      </dgm:t>
    </dgm:pt>
    <dgm:pt modelId="{1835B897-D33E-46B2-9D71-87D0099B3351}" type="parTrans" cxnId="{D3FE46EE-C426-4C79-9EDA-1D675DD77727}">
      <dgm:prSet/>
      <dgm:spPr/>
      <dgm:t>
        <a:bodyPr/>
        <a:lstStyle/>
        <a:p>
          <a:endParaRPr lang="ro-RO"/>
        </a:p>
      </dgm:t>
    </dgm:pt>
    <dgm:pt modelId="{F0AEE556-EB48-404D-A5C3-06FE652782E3}" type="sibTrans" cxnId="{D3FE46EE-C426-4C79-9EDA-1D675DD77727}">
      <dgm:prSet/>
      <dgm:spPr/>
      <dgm:t>
        <a:bodyPr/>
        <a:lstStyle/>
        <a:p>
          <a:endParaRPr lang="ro-RO"/>
        </a:p>
      </dgm:t>
    </dgm:pt>
    <dgm:pt modelId="{5B806B83-94A9-4A5E-B29D-9ADB02153976}">
      <dgm:prSet/>
      <dgm:spPr/>
      <dgm:t>
        <a:bodyPr/>
        <a:lstStyle/>
        <a:p>
          <a:r>
            <a:rPr lang="ro-RO" b="1" noProof="0" dirty="0"/>
            <a:t>Simplificarea</a:t>
          </a:r>
          <a:r>
            <a:rPr lang="en-US" b="1" dirty="0"/>
            <a:t> </a:t>
          </a:r>
          <a:r>
            <a:rPr lang="ro-RO" b="1" noProof="0" dirty="0"/>
            <a:t>politicilor</a:t>
          </a:r>
          <a:r>
            <a:rPr lang="en-US" b="1" dirty="0"/>
            <a:t> de </a:t>
          </a:r>
          <a:r>
            <a:rPr lang="ro-RO" b="1" dirty="0"/>
            <a:t>s</a:t>
          </a:r>
          <a:r>
            <a:rPr lang="ro-RO" b="1" noProof="0" dirty="0" err="1"/>
            <a:t>ecuritate</a:t>
          </a:r>
          <a:endParaRPr lang="ro-RO" b="1" noProof="0" dirty="0"/>
        </a:p>
      </dgm:t>
    </dgm:pt>
    <dgm:pt modelId="{5902B44F-7705-4779-870F-BC2523C89685}" type="parTrans" cxnId="{975279C4-0471-4F51-8CB5-92BE35EF563B}">
      <dgm:prSet/>
      <dgm:spPr/>
      <dgm:t>
        <a:bodyPr/>
        <a:lstStyle/>
        <a:p>
          <a:endParaRPr lang="ro-RO"/>
        </a:p>
      </dgm:t>
    </dgm:pt>
    <dgm:pt modelId="{9C2262DE-F8FD-49FA-A408-20081F7803D5}" type="sibTrans" cxnId="{975279C4-0471-4F51-8CB5-92BE35EF563B}">
      <dgm:prSet/>
      <dgm:spPr/>
      <dgm:t>
        <a:bodyPr/>
        <a:lstStyle/>
        <a:p>
          <a:endParaRPr lang="ro-RO"/>
        </a:p>
      </dgm:t>
    </dgm:pt>
    <dgm:pt modelId="{362C32A6-D0C9-4B47-8555-92ADB4C1566F}">
      <dgm:prSet/>
      <dgm:spPr/>
      <dgm:t>
        <a:bodyPr/>
        <a:lstStyle/>
        <a:p>
          <a:r>
            <a:rPr lang="ro-RO" b="1" noProof="0" dirty="0"/>
            <a:t>Utilizarea unei soluții simple și intuitive</a:t>
          </a:r>
        </a:p>
      </dgm:t>
    </dgm:pt>
    <dgm:pt modelId="{712CA963-268F-46FC-A6B4-E46242BFE966}" type="parTrans" cxnId="{747AF9C6-FC32-4B57-AA70-9792A1A83B82}">
      <dgm:prSet/>
      <dgm:spPr/>
      <dgm:t>
        <a:bodyPr/>
        <a:lstStyle/>
        <a:p>
          <a:endParaRPr lang="ro-RO"/>
        </a:p>
      </dgm:t>
    </dgm:pt>
    <dgm:pt modelId="{9B1BA66A-62FF-4F5B-B4CA-F0927933B395}" type="sibTrans" cxnId="{747AF9C6-FC32-4B57-AA70-9792A1A83B82}">
      <dgm:prSet/>
      <dgm:spPr/>
      <dgm:t>
        <a:bodyPr/>
        <a:lstStyle/>
        <a:p>
          <a:endParaRPr lang="ro-RO"/>
        </a:p>
      </dgm:t>
    </dgm:pt>
    <dgm:pt modelId="{BA7B703A-4492-40F5-8D8E-985934F9EACA}" type="pres">
      <dgm:prSet presAssocID="{DE2C1911-E280-4EF6-A934-53BEE19942F1}" presName="Name0" presStyleCnt="0">
        <dgm:presLayoutVars>
          <dgm:chMax val="7"/>
          <dgm:chPref val="7"/>
          <dgm:dir/>
        </dgm:presLayoutVars>
      </dgm:prSet>
      <dgm:spPr/>
    </dgm:pt>
    <dgm:pt modelId="{E1C65551-4908-43B7-AFBA-2A18F1F90859}" type="pres">
      <dgm:prSet presAssocID="{DE2C1911-E280-4EF6-A934-53BEE19942F1}" presName="Name1" presStyleCnt="0"/>
      <dgm:spPr/>
    </dgm:pt>
    <dgm:pt modelId="{95F48F32-827C-4544-8EE0-F8C033768D55}" type="pres">
      <dgm:prSet presAssocID="{DE2C1911-E280-4EF6-A934-53BEE19942F1}" presName="cycle" presStyleCnt="0"/>
      <dgm:spPr/>
    </dgm:pt>
    <dgm:pt modelId="{75F094E4-C655-446F-97C4-FA88B0B3263A}" type="pres">
      <dgm:prSet presAssocID="{DE2C1911-E280-4EF6-A934-53BEE19942F1}" presName="srcNode" presStyleLbl="node1" presStyleIdx="0" presStyleCnt="3"/>
      <dgm:spPr/>
    </dgm:pt>
    <dgm:pt modelId="{99DF7C21-1A63-4ECA-82D4-C4DAFD051D07}" type="pres">
      <dgm:prSet presAssocID="{DE2C1911-E280-4EF6-A934-53BEE19942F1}" presName="conn" presStyleLbl="parChTrans1D2" presStyleIdx="0" presStyleCnt="1"/>
      <dgm:spPr/>
    </dgm:pt>
    <dgm:pt modelId="{6EBE5A65-76BE-4A3C-9072-F70675C8BA4D}" type="pres">
      <dgm:prSet presAssocID="{DE2C1911-E280-4EF6-A934-53BEE19942F1}" presName="extraNode" presStyleLbl="node1" presStyleIdx="0" presStyleCnt="3"/>
      <dgm:spPr/>
    </dgm:pt>
    <dgm:pt modelId="{6E73E2A9-DE47-4C45-8A44-5DB62E0431A9}" type="pres">
      <dgm:prSet presAssocID="{DE2C1911-E280-4EF6-A934-53BEE19942F1}" presName="dstNode" presStyleLbl="node1" presStyleIdx="0" presStyleCnt="3"/>
      <dgm:spPr/>
    </dgm:pt>
    <dgm:pt modelId="{B5A60437-3477-40F4-B376-B06499EF3BD0}" type="pres">
      <dgm:prSet presAssocID="{5D0DB6D6-1060-4DF1-8F5B-0AE2C97790C7}" presName="text_1" presStyleLbl="node1" presStyleIdx="0" presStyleCnt="3">
        <dgm:presLayoutVars>
          <dgm:bulletEnabled val="1"/>
        </dgm:presLayoutVars>
      </dgm:prSet>
      <dgm:spPr/>
    </dgm:pt>
    <dgm:pt modelId="{618688A6-A297-4E78-B564-D775EF13ADAC}" type="pres">
      <dgm:prSet presAssocID="{5D0DB6D6-1060-4DF1-8F5B-0AE2C97790C7}" presName="accent_1" presStyleCnt="0"/>
      <dgm:spPr/>
    </dgm:pt>
    <dgm:pt modelId="{B5368253-F9B6-4FB4-8AB8-772B05D6C76E}" type="pres">
      <dgm:prSet presAssocID="{5D0DB6D6-1060-4DF1-8F5B-0AE2C97790C7}" presName="accentRepeatNode" presStyleLbl="solidFgAcc1" presStyleIdx="0" presStyleCnt="3"/>
      <dgm:spPr/>
    </dgm:pt>
    <dgm:pt modelId="{3B597DDD-158B-4391-8786-A513F89166A2}" type="pres">
      <dgm:prSet presAssocID="{5B806B83-94A9-4A5E-B29D-9ADB02153976}" presName="text_2" presStyleLbl="node1" presStyleIdx="1" presStyleCnt="3">
        <dgm:presLayoutVars>
          <dgm:bulletEnabled val="1"/>
        </dgm:presLayoutVars>
      </dgm:prSet>
      <dgm:spPr/>
    </dgm:pt>
    <dgm:pt modelId="{E28EFDBD-36FC-4E3A-8FB7-0BB31FAC4B65}" type="pres">
      <dgm:prSet presAssocID="{5B806B83-94A9-4A5E-B29D-9ADB02153976}" presName="accent_2" presStyleCnt="0"/>
      <dgm:spPr/>
    </dgm:pt>
    <dgm:pt modelId="{3842F1FB-4BBE-4C5F-8689-2902839AC4B1}" type="pres">
      <dgm:prSet presAssocID="{5B806B83-94A9-4A5E-B29D-9ADB02153976}" presName="accentRepeatNode" presStyleLbl="solidFgAcc1" presStyleIdx="1" presStyleCnt="3"/>
      <dgm:spPr/>
    </dgm:pt>
    <dgm:pt modelId="{E341BEC6-9BCA-43B2-83A4-A9F33DC87407}" type="pres">
      <dgm:prSet presAssocID="{362C32A6-D0C9-4B47-8555-92ADB4C1566F}" presName="text_3" presStyleLbl="node1" presStyleIdx="2" presStyleCnt="3">
        <dgm:presLayoutVars>
          <dgm:bulletEnabled val="1"/>
        </dgm:presLayoutVars>
      </dgm:prSet>
      <dgm:spPr/>
    </dgm:pt>
    <dgm:pt modelId="{236D47A4-FECD-4BA2-810C-DE222934D0FC}" type="pres">
      <dgm:prSet presAssocID="{362C32A6-D0C9-4B47-8555-92ADB4C1566F}" presName="accent_3" presStyleCnt="0"/>
      <dgm:spPr/>
    </dgm:pt>
    <dgm:pt modelId="{DA32A7DA-A349-4181-B4D5-5FEFE0A3A24E}" type="pres">
      <dgm:prSet presAssocID="{362C32A6-D0C9-4B47-8555-92ADB4C1566F}" presName="accentRepeatNode" presStyleLbl="solidFgAcc1" presStyleIdx="2" presStyleCnt="3"/>
      <dgm:spPr/>
    </dgm:pt>
  </dgm:ptLst>
  <dgm:cxnLst>
    <dgm:cxn modelId="{74B28101-9BBB-49F3-8791-1C9D010D6B42}" type="presOf" srcId="{5B806B83-94A9-4A5E-B29D-9ADB02153976}" destId="{3B597DDD-158B-4391-8786-A513F89166A2}" srcOrd="0" destOrd="0" presId="urn:microsoft.com/office/officeart/2008/layout/VerticalCurvedList"/>
    <dgm:cxn modelId="{10D22BA3-DE27-4313-9F30-3DE016EAD3D9}" type="presOf" srcId="{DE2C1911-E280-4EF6-A934-53BEE19942F1}" destId="{BA7B703A-4492-40F5-8D8E-985934F9EACA}" srcOrd="0" destOrd="0" presId="urn:microsoft.com/office/officeart/2008/layout/VerticalCurvedList"/>
    <dgm:cxn modelId="{985A97B2-4B5C-449E-A133-675B2EF21378}" type="presOf" srcId="{F0AEE556-EB48-404D-A5C3-06FE652782E3}" destId="{99DF7C21-1A63-4ECA-82D4-C4DAFD051D07}" srcOrd="0" destOrd="0" presId="urn:microsoft.com/office/officeart/2008/layout/VerticalCurvedList"/>
    <dgm:cxn modelId="{0BDB58BF-8614-47B2-84A8-04ADC92DC766}" type="presOf" srcId="{5D0DB6D6-1060-4DF1-8F5B-0AE2C97790C7}" destId="{B5A60437-3477-40F4-B376-B06499EF3BD0}" srcOrd="0" destOrd="0" presId="urn:microsoft.com/office/officeart/2008/layout/VerticalCurvedList"/>
    <dgm:cxn modelId="{975279C4-0471-4F51-8CB5-92BE35EF563B}" srcId="{DE2C1911-E280-4EF6-A934-53BEE19942F1}" destId="{5B806B83-94A9-4A5E-B29D-9ADB02153976}" srcOrd="1" destOrd="0" parTransId="{5902B44F-7705-4779-870F-BC2523C89685}" sibTransId="{9C2262DE-F8FD-49FA-A408-20081F7803D5}"/>
    <dgm:cxn modelId="{747AF9C6-FC32-4B57-AA70-9792A1A83B82}" srcId="{DE2C1911-E280-4EF6-A934-53BEE19942F1}" destId="{362C32A6-D0C9-4B47-8555-92ADB4C1566F}" srcOrd="2" destOrd="0" parTransId="{712CA963-268F-46FC-A6B4-E46242BFE966}" sibTransId="{9B1BA66A-62FF-4F5B-B4CA-F0927933B395}"/>
    <dgm:cxn modelId="{A78288CF-23F0-497A-995B-FE29CB7BBB17}" type="presOf" srcId="{362C32A6-D0C9-4B47-8555-92ADB4C1566F}" destId="{E341BEC6-9BCA-43B2-83A4-A9F33DC87407}" srcOrd="0" destOrd="0" presId="urn:microsoft.com/office/officeart/2008/layout/VerticalCurvedList"/>
    <dgm:cxn modelId="{D3FE46EE-C426-4C79-9EDA-1D675DD77727}" srcId="{DE2C1911-E280-4EF6-A934-53BEE19942F1}" destId="{5D0DB6D6-1060-4DF1-8F5B-0AE2C97790C7}" srcOrd="0" destOrd="0" parTransId="{1835B897-D33E-46B2-9D71-87D0099B3351}" sibTransId="{F0AEE556-EB48-404D-A5C3-06FE652782E3}"/>
    <dgm:cxn modelId="{832A58EF-34E9-4DD2-B1AD-8C76CBEAF533}" type="presParOf" srcId="{BA7B703A-4492-40F5-8D8E-985934F9EACA}" destId="{E1C65551-4908-43B7-AFBA-2A18F1F90859}" srcOrd="0" destOrd="0" presId="urn:microsoft.com/office/officeart/2008/layout/VerticalCurvedList"/>
    <dgm:cxn modelId="{B11A030D-79FA-403A-96C6-39983B581B6D}" type="presParOf" srcId="{E1C65551-4908-43B7-AFBA-2A18F1F90859}" destId="{95F48F32-827C-4544-8EE0-F8C033768D55}" srcOrd="0" destOrd="0" presId="urn:microsoft.com/office/officeart/2008/layout/VerticalCurvedList"/>
    <dgm:cxn modelId="{60F69CB3-6ACF-4C0C-B4AF-785408A82249}" type="presParOf" srcId="{95F48F32-827C-4544-8EE0-F8C033768D55}" destId="{75F094E4-C655-446F-97C4-FA88B0B3263A}" srcOrd="0" destOrd="0" presId="urn:microsoft.com/office/officeart/2008/layout/VerticalCurvedList"/>
    <dgm:cxn modelId="{CFFC8E58-A1A9-41E3-9621-D0A02F34AF6B}" type="presParOf" srcId="{95F48F32-827C-4544-8EE0-F8C033768D55}" destId="{99DF7C21-1A63-4ECA-82D4-C4DAFD051D07}" srcOrd="1" destOrd="0" presId="urn:microsoft.com/office/officeart/2008/layout/VerticalCurvedList"/>
    <dgm:cxn modelId="{142BF1EE-52C7-4A23-8865-6B5A86DA3BFA}" type="presParOf" srcId="{95F48F32-827C-4544-8EE0-F8C033768D55}" destId="{6EBE5A65-76BE-4A3C-9072-F70675C8BA4D}" srcOrd="2" destOrd="0" presId="urn:microsoft.com/office/officeart/2008/layout/VerticalCurvedList"/>
    <dgm:cxn modelId="{4E004EBF-99EE-4C6D-9C66-15D809263A28}" type="presParOf" srcId="{95F48F32-827C-4544-8EE0-F8C033768D55}" destId="{6E73E2A9-DE47-4C45-8A44-5DB62E0431A9}" srcOrd="3" destOrd="0" presId="urn:microsoft.com/office/officeart/2008/layout/VerticalCurvedList"/>
    <dgm:cxn modelId="{007A03BC-0181-4742-B78F-414487D9E920}" type="presParOf" srcId="{E1C65551-4908-43B7-AFBA-2A18F1F90859}" destId="{B5A60437-3477-40F4-B376-B06499EF3BD0}" srcOrd="1" destOrd="0" presId="urn:microsoft.com/office/officeart/2008/layout/VerticalCurvedList"/>
    <dgm:cxn modelId="{EF2013E0-65C5-4057-9FF5-BA4E39D1EB27}" type="presParOf" srcId="{E1C65551-4908-43B7-AFBA-2A18F1F90859}" destId="{618688A6-A297-4E78-B564-D775EF13ADAC}" srcOrd="2" destOrd="0" presId="urn:microsoft.com/office/officeart/2008/layout/VerticalCurvedList"/>
    <dgm:cxn modelId="{2C6A1FDA-053C-442D-B15A-B3479DFDDC14}" type="presParOf" srcId="{618688A6-A297-4E78-B564-D775EF13ADAC}" destId="{B5368253-F9B6-4FB4-8AB8-772B05D6C76E}" srcOrd="0" destOrd="0" presId="urn:microsoft.com/office/officeart/2008/layout/VerticalCurvedList"/>
    <dgm:cxn modelId="{5070848F-5A4D-4198-89B9-F0D7189AD702}" type="presParOf" srcId="{E1C65551-4908-43B7-AFBA-2A18F1F90859}" destId="{3B597DDD-158B-4391-8786-A513F89166A2}" srcOrd="3" destOrd="0" presId="urn:microsoft.com/office/officeart/2008/layout/VerticalCurvedList"/>
    <dgm:cxn modelId="{90F254C2-F1F9-4081-8E86-EA8DD311393A}" type="presParOf" srcId="{E1C65551-4908-43B7-AFBA-2A18F1F90859}" destId="{E28EFDBD-36FC-4E3A-8FB7-0BB31FAC4B65}" srcOrd="4" destOrd="0" presId="urn:microsoft.com/office/officeart/2008/layout/VerticalCurvedList"/>
    <dgm:cxn modelId="{F9B303F7-5608-405C-B876-8A0CAD54E1CB}" type="presParOf" srcId="{E28EFDBD-36FC-4E3A-8FB7-0BB31FAC4B65}" destId="{3842F1FB-4BBE-4C5F-8689-2902839AC4B1}" srcOrd="0" destOrd="0" presId="urn:microsoft.com/office/officeart/2008/layout/VerticalCurvedList"/>
    <dgm:cxn modelId="{ED2079D7-D198-460D-935F-4EF99633AE10}" type="presParOf" srcId="{E1C65551-4908-43B7-AFBA-2A18F1F90859}" destId="{E341BEC6-9BCA-43B2-83A4-A9F33DC87407}" srcOrd="5" destOrd="0" presId="urn:microsoft.com/office/officeart/2008/layout/VerticalCurvedList"/>
    <dgm:cxn modelId="{9E79C3A4-A6F7-48F8-9398-BDA6878EE3FF}" type="presParOf" srcId="{E1C65551-4908-43B7-AFBA-2A18F1F90859}" destId="{236D47A4-FECD-4BA2-810C-DE222934D0FC}" srcOrd="6" destOrd="0" presId="urn:microsoft.com/office/officeart/2008/layout/VerticalCurvedList"/>
    <dgm:cxn modelId="{A9264D52-6744-46DA-8628-5A3119DFDEEE}" type="presParOf" srcId="{236D47A4-FECD-4BA2-810C-DE222934D0FC}" destId="{DA32A7DA-A349-4181-B4D5-5FEFE0A3A24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9C1148-EBA1-4F96-8B63-FB1615BFF280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D423FEB8-7533-4BF7-9E7B-F2FEB256851D}">
      <dgm:prSet phldrT="[Text]"/>
      <dgm:spPr/>
      <dgm:t>
        <a:bodyPr/>
        <a:lstStyle/>
        <a:p>
          <a:r>
            <a:rPr lang="ro-RO" dirty="0"/>
            <a:t>Server</a:t>
          </a:r>
        </a:p>
        <a:p>
          <a:endParaRPr lang="ro-RO" dirty="0"/>
        </a:p>
      </dgm:t>
    </dgm:pt>
    <dgm:pt modelId="{959DBB40-C6A8-41DA-87C0-0D9D2DEEF4D4}" type="parTrans" cxnId="{55185459-02DA-4F78-AAC2-D1CF9473E26A}">
      <dgm:prSet/>
      <dgm:spPr/>
      <dgm:t>
        <a:bodyPr/>
        <a:lstStyle/>
        <a:p>
          <a:endParaRPr lang="ro-RO"/>
        </a:p>
      </dgm:t>
    </dgm:pt>
    <dgm:pt modelId="{7E12CB1E-4D9B-4DEE-AE7B-D3893EECB151}" type="sibTrans" cxnId="{55185459-02DA-4F78-AAC2-D1CF9473E26A}">
      <dgm:prSet/>
      <dgm:spPr/>
      <dgm:t>
        <a:bodyPr/>
        <a:lstStyle/>
        <a:p>
          <a:endParaRPr lang="ro-RO"/>
        </a:p>
      </dgm:t>
    </dgm:pt>
    <dgm:pt modelId="{27056CD0-41BE-4C21-8095-52E19CBB199C}">
      <dgm:prSet phldrT="[Text]"/>
      <dgm:spPr/>
      <dgm:t>
        <a:bodyPr/>
        <a:lstStyle/>
        <a:p>
          <a:r>
            <a:rPr lang="ro-RO" dirty="0"/>
            <a:t>Client</a:t>
          </a:r>
        </a:p>
        <a:p>
          <a:endParaRPr lang="ro-RO" dirty="0"/>
        </a:p>
      </dgm:t>
    </dgm:pt>
    <dgm:pt modelId="{FC4C3FA0-5606-4B00-A9DE-3602291E08DA}" type="sibTrans" cxnId="{FBF6C941-C14E-4ECC-95B5-424BCE64451C}">
      <dgm:prSet/>
      <dgm:spPr/>
      <dgm:t>
        <a:bodyPr/>
        <a:lstStyle/>
        <a:p>
          <a:endParaRPr lang="ro-RO"/>
        </a:p>
      </dgm:t>
    </dgm:pt>
    <dgm:pt modelId="{34FC8544-8EEF-47BC-9DED-552EEABFBC77}" type="parTrans" cxnId="{FBF6C941-C14E-4ECC-95B5-424BCE64451C}">
      <dgm:prSet/>
      <dgm:spPr/>
      <dgm:t>
        <a:bodyPr/>
        <a:lstStyle/>
        <a:p>
          <a:endParaRPr lang="ro-RO"/>
        </a:p>
      </dgm:t>
    </dgm:pt>
    <dgm:pt modelId="{D262F693-1552-480A-B4B3-82CBAE76F0A7}" type="pres">
      <dgm:prSet presAssocID="{959C1148-EBA1-4F96-8B63-FB1615BFF280}" presName="linear" presStyleCnt="0">
        <dgm:presLayoutVars>
          <dgm:dir/>
          <dgm:resizeHandles val="exact"/>
        </dgm:presLayoutVars>
      </dgm:prSet>
      <dgm:spPr/>
    </dgm:pt>
    <dgm:pt modelId="{AD9B963F-B58D-439E-A831-A63036D42435}" type="pres">
      <dgm:prSet presAssocID="{27056CD0-41BE-4C21-8095-52E19CBB199C}" presName="comp" presStyleCnt="0"/>
      <dgm:spPr/>
    </dgm:pt>
    <dgm:pt modelId="{00FC124D-777F-42FC-A46B-99C75E3BCA51}" type="pres">
      <dgm:prSet presAssocID="{27056CD0-41BE-4C21-8095-52E19CBB199C}" presName="box" presStyleLbl="node1" presStyleIdx="0" presStyleCnt="2"/>
      <dgm:spPr/>
    </dgm:pt>
    <dgm:pt modelId="{8F548501-9B5B-4CA1-9C3E-5D9EC407CFAD}" type="pres">
      <dgm:prSet presAssocID="{27056CD0-41BE-4C21-8095-52E19CBB199C}" presName="img" presStyleLbl="fgImgPlace1" presStyleIdx="0" presStyleCnt="2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028" t="-1515" r="4028" b="-1515"/>
          </a:stretch>
        </a:blipFill>
        <a:ln>
          <a:solidFill>
            <a:schemeClr val="bg1"/>
          </a:solidFill>
        </a:ln>
      </dgm:spPr>
    </dgm:pt>
    <dgm:pt modelId="{800CA3D7-10B8-4E47-9B54-BD8C8101A48D}" type="pres">
      <dgm:prSet presAssocID="{27056CD0-41BE-4C21-8095-52E19CBB199C}" presName="text" presStyleLbl="node1" presStyleIdx="0" presStyleCnt="2">
        <dgm:presLayoutVars>
          <dgm:bulletEnabled val="1"/>
        </dgm:presLayoutVars>
      </dgm:prSet>
      <dgm:spPr/>
    </dgm:pt>
    <dgm:pt modelId="{1048776C-D27B-4E00-BD52-166BE342AB20}" type="pres">
      <dgm:prSet presAssocID="{FC4C3FA0-5606-4B00-A9DE-3602291E08DA}" presName="spacer" presStyleCnt="0"/>
      <dgm:spPr/>
    </dgm:pt>
    <dgm:pt modelId="{28A43322-F65F-4D20-9835-25F6B5E53A85}" type="pres">
      <dgm:prSet presAssocID="{D423FEB8-7533-4BF7-9E7B-F2FEB256851D}" presName="comp" presStyleCnt="0"/>
      <dgm:spPr/>
    </dgm:pt>
    <dgm:pt modelId="{F330F72B-A810-4C8C-9165-C50FE3C7AE55}" type="pres">
      <dgm:prSet presAssocID="{D423FEB8-7533-4BF7-9E7B-F2FEB256851D}" presName="box" presStyleLbl="node1" presStyleIdx="1" presStyleCnt="2"/>
      <dgm:spPr/>
    </dgm:pt>
    <dgm:pt modelId="{C41DCDEC-C97F-411F-9F6C-11F2E572D246}" type="pres">
      <dgm:prSet presAssocID="{D423FEB8-7533-4BF7-9E7B-F2FEB256851D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1E825003-30AE-4D10-A393-D7B7B8D8461F}" type="pres">
      <dgm:prSet presAssocID="{D423FEB8-7533-4BF7-9E7B-F2FEB256851D}" presName="text" presStyleLbl="node1" presStyleIdx="1" presStyleCnt="2">
        <dgm:presLayoutVars>
          <dgm:bulletEnabled val="1"/>
        </dgm:presLayoutVars>
      </dgm:prSet>
      <dgm:spPr/>
    </dgm:pt>
  </dgm:ptLst>
  <dgm:cxnLst>
    <dgm:cxn modelId="{6446F53E-271C-4F4C-AB94-3DC098BBB660}" type="presOf" srcId="{D423FEB8-7533-4BF7-9E7B-F2FEB256851D}" destId="{F330F72B-A810-4C8C-9165-C50FE3C7AE55}" srcOrd="0" destOrd="0" presId="urn:microsoft.com/office/officeart/2005/8/layout/vList4"/>
    <dgm:cxn modelId="{7856ED40-EFDE-462F-AB99-DF09AF382003}" type="presOf" srcId="{27056CD0-41BE-4C21-8095-52E19CBB199C}" destId="{00FC124D-777F-42FC-A46B-99C75E3BCA51}" srcOrd="0" destOrd="0" presId="urn:microsoft.com/office/officeart/2005/8/layout/vList4"/>
    <dgm:cxn modelId="{FBF6C941-C14E-4ECC-95B5-424BCE64451C}" srcId="{959C1148-EBA1-4F96-8B63-FB1615BFF280}" destId="{27056CD0-41BE-4C21-8095-52E19CBB199C}" srcOrd="0" destOrd="0" parTransId="{34FC8544-8EEF-47BC-9DED-552EEABFBC77}" sibTransId="{FC4C3FA0-5606-4B00-A9DE-3602291E08DA}"/>
    <dgm:cxn modelId="{DCD7126C-67F8-44AE-928C-F8532486489C}" type="presOf" srcId="{959C1148-EBA1-4F96-8B63-FB1615BFF280}" destId="{D262F693-1552-480A-B4B3-82CBAE76F0A7}" srcOrd="0" destOrd="0" presId="urn:microsoft.com/office/officeart/2005/8/layout/vList4"/>
    <dgm:cxn modelId="{25EC4F4C-D534-47A5-AE9D-FB176D0A2191}" type="presOf" srcId="{D423FEB8-7533-4BF7-9E7B-F2FEB256851D}" destId="{1E825003-30AE-4D10-A393-D7B7B8D8461F}" srcOrd="1" destOrd="0" presId="urn:microsoft.com/office/officeart/2005/8/layout/vList4"/>
    <dgm:cxn modelId="{55185459-02DA-4F78-AAC2-D1CF9473E26A}" srcId="{959C1148-EBA1-4F96-8B63-FB1615BFF280}" destId="{D423FEB8-7533-4BF7-9E7B-F2FEB256851D}" srcOrd="1" destOrd="0" parTransId="{959DBB40-C6A8-41DA-87C0-0D9D2DEEF4D4}" sibTransId="{7E12CB1E-4D9B-4DEE-AE7B-D3893EECB151}"/>
    <dgm:cxn modelId="{7CD6E495-990F-40C5-BA0E-19FA12993C28}" type="presOf" srcId="{27056CD0-41BE-4C21-8095-52E19CBB199C}" destId="{800CA3D7-10B8-4E47-9B54-BD8C8101A48D}" srcOrd="1" destOrd="0" presId="urn:microsoft.com/office/officeart/2005/8/layout/vList4"/>
    <dgm:cxn modelId="{A7952B0A-B39F-4558-9FDB-B8AD5BDA1227}" type="presParOf" srcId="{D262F693-1552-480A-B4B3-82CBAE76F0A7}" destId="{AD9B963F-B58D-439E-A831-A63036D42435}" srcOrd="0" destOrd="0" presId="urn:microsoft.com/office/officeart/2005/8/layout/vList4"/>
    <dgm:cxn modelId="{563BB8A6-7E5B-4157-84C3-1218FCEFA166}" type="presParOf" srcId="{AD9B963F-B58D-439E-A831-A63036D42435}" destId="{00FC124D-777F-42FC-A46B-99C75E3BCA51}" srcOrd="0" destOrd="0" presId="urn:microsoft.com/office/officeart/2005/8/layout/vList4"/>
    <dgm:cxn modelId="{C4BA7B0E-4486-4358-98E4-C41F369DF571}" type="presParOf" srcId="{AD9B963F-B58D-439E-A831-A63036D42435}" destId="{8F548501-9B5B-4CA1-9C3E-5D9EC407CFAD}" srcOrd="1" destOrd="0" presId="urn:microsoft.com/office/officeart/2005/8/layout/vList4"/>
    <dgm:cxn modelId="{527CBA43-285B-4CD2-A790-1642F8A05E44}" type="presParOf" srcId="{AD9B963F-B58D-439E-A831-A63036D42435}" destId="{800CA3D7-10B8-4E47-9B54-BD8C8101A48D}" srcOrd="2" destOrd="0" presId="urn:microsoft.com/office/officeart/2005/8/layout/vList4"/>
    <dgm:cxn modelId="{DD5B1B53-0815-474A-BB5F-EA7AFA0FEFC8}" type="presParOf" srcId="{D262F693-1552-480A-B4B3-82CBAE76F0A7}" destId="{1048776C-D27B-4E00-BD52-166BE342AB20}" srcOrd="1" destOrd="0" presId="urn:microsoft.com/office/officeart/2005/8/layout/vList4"/>
    <dgm:cxn modelId="{398B60A1-515D-44F7-AE01-5AC2C546A378}" type="presParOf" srcId="{D262F693-1552-480A-B4B3-82CBAE76F0A7}" destId="{28A43322-F65F-4D20-9835-25F6B5E53A85}" srcOrd="2" destOrd="0" presId="urn:microsoft.com/office/officeart/2005/8/layout/vList4"/>
    <dgm:cxn modelId="{EF30F130-8B35-46AD-B3B8-9A4A7796ED06}" type="presParOf" srcId="{28A43322-F65F-4D20-9835-25F6B5E53A85}" destId="{F330F72B-A810-4C8C-9165-C50FE3C7AE55}" srcOrd="0" destOrd="0" presId="urn:microsoft.com/office/officeart/2005/8/layout/vList4"/>
    <dgm:cxn modelId="{9E8E09CE-8465-4A47-85C9-EC140A156F6A}" type="presParOf" srcId="{28A43322-F65F-4D20-9835-25F6B5E53A85}" destId="{C41DCDEC-C97F-411F-9F6C-11F2E572D246}" srcOrd="1" destOrd="0" presId="urn:microsoft.com/office/officeart/2005/8/layout/vList4"/>
    <dgm:cxn modelId="{810A17D7-38DF-48F6-B46F-4EC6E7370F24}" type="presParOf" srcId="{28A43322-F65F-4D20-9835-25F6B5E53A85}" destId="{1E825003-30AE-4D10-A393-D7B7B8D8461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7DB9BA-C88D-49F0-818A-904A427A67C9}" type="doc">
      <dgm:prSet loTypeId="urn:microsoft.com/office/officeart/2005/8/layout/pList2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761E9828-21C8-410B-A9A3-141F5E096B9F}">
      <dgm:prSet phldrT="[Text]"/>
      <dgm:spPr/>
      <dgm:t>
        <a:bodyPr/>
        <a:lstStyle/>
        <a:p>
          <a:r>
            <a:rPr lang="ro-RO" noProof="0" dirty="0"/>
            <a:t>Certificat HTTPS</a:t>
          </a:r>
          <a:endParaRPr lang="ro-RO" dirty="0"/>
        </a:p>
      </dgm:t>
    </dgm:pt>
    <dgm:pt modelId="{EEAB80D3-8C76-45B2-84AB-F538C8C03607}" type="parTrans" cxnId="{2D0294A0-019A-4B86-8D66-4E45999EA27F}">
      <dgm:prSet/>
      <dgm:spPr/>
      <dgm:t>
        <a:bodyPr/>
        <a:lstStyle/>
        <a:p>
          <a:endParaRPr lang="ro-RO"/>
        </a:p>
      </dgm:t>
    </dgm:pt>
    <dgm:pt modelId="{6E73E4FA-373A-4083-A6E8-685CB1A4A2A8}" type="sibTrans" cxnId="{2D0294A0-019A-4B86-8D66-4E45999EA27F}">
      <dgm:prSet/>
      <dgm:spPr/>
      <dgm:t>
        <a:bodyPr/>
        <a:lstStyle/>
        <a:p>
          <a:endParaRPr lang="ro-RO"/>
        </a:p>
      </dgm:t>
    </dgm:pt>
    <dgm:pt modelId="{07D64131-1BC9-473F-B8DA-83B94DA24701}">
      <dgm:prSet phldrT="[Text]"/>
      <dgm:spPr/>
      <dgm:t>
        <a:bodyPr/>
        <a:lstStyle/>
        <a:p>
          <a:r>
            <a:rPr lang="ro-RO" noProof="0" dirty="0"/>
            <a:t>Capacitate de stocare cod QR</a:t>
          </a:r>
        </a:p>
      </dgm:t>
    </dgm:pt>
    <dgm:pt modelId="{2212F06F-D9E9-4043-9E75-AA0869375313}" type="sibTrans" cxnId="{0BE3D4DB-3BD4-4BAE-8DCC-280F1DC514C3}">
      <dgm:prSet/>
      <dgm:spPr/>
      <dgm:t>
        <a:bodyPr/>
        <a:lstStyle/>
        <a:p>
          <a:endParaRPr lang="ro-RO"/>
        </a:p>
      </dgm:t>
    </dgm:pt>
    <dgm:pt modelId="{C90A3660-1895-44CC-B2B9-A45FD9292311}" type="parTrans" cxnId="{0BE3D4DB-3BD4-4BAE-8DCC-280F1DC514C3}">
      <dgm:prSet/>
      <dgm:spPr/>
      <dgm:t>
        <a:bodyPr/>
        <a:lstStyle/>
        <a:p>
          <a:endParaRPr lang="ro-RO"/>
        </a:p>
      </dgm:t>
    </dgm:pt>
    <dgm:pt modelId="{56277279-FE1F-4CCE-87A4-796D59DDC610}" type="pres">
      <dgm:prSet presAssocID="{EF7DB9BA-C88D-49F0-818A-904A427A67C9}" presName="Name0" presStyleCnt="0">
        <dgm:presLayoutVars>
          <dgm:dir/>
          <dgm:resizeHandles val="exact"/>
        </dgm:presLayoutVars>
      </dgm:prSet>
      <dgm:spPr/>
    </dgm:pt>
    <dgm:pt modelId="{DCDE0EAC-7C78-4959-8600-9981A4AF4E7E}" type="pres">
      <dgm:prSet presAssocID="{EF7DB9BA-C88D-49F0-818A-904A427A67C9}" presName="bkgdShp" presStyleLbl="alignAccFollowNode1" presStyleIdx="0" presStyleCnt="1"/>
      <dgm:spPr/>
    </dgm:pt>
    <dgm:pt modelId="{9F575F3D-5ECC-4823-81AC-31BB57550A75}" type="pres">
      <dgm:prSet presAssocID="{EF7DB9BA-C88D-49F0-818A-904A427A67C9}" presName="linComp" presStyleCnt="0"/>
      <dgm:spPr/>
    </dgm:pt>
    <dgm:pt modelId="{123F1D0E-EF61-457A-AFEE-6EE1D9B9AD68}" type="pres">
      <dgm:prSet presAssocID="{07D64131-1BC9-473F-B8DA-83B94DA24701}" presName="compNode" presStyleCnt="0"/>
      <dgm:spPr/>
    </dgm:pt>
    <dgm:pt modelId="{AA6C31E0-F5E6-406E-ABF6-873DCC5B3CF6}" type="pres">
      <dgm:prSet presAssocID="{07D64131-1BC9-473F-B8DA-83B94DA24701}" presName="node" presStyleLbl="node1" presStyleIdx="0" presStyleCnt="2">
        <dgm:presLayoutVars>
          <dgm:bulletEnabled val="1"/>
        </dgm:presLayoutVars>
      </dgm:prSet>
      <dgm:spPr/>
    </dgm:pt>
    <dgm:pt modelId="{7DC51E11-587A-4FB6-AB3F-1E2F4B87A34E}" type="pres">
      <dgm:prSet presAssocID="{07D64131-1BC9-473F-B8DA-83B94DA24701}" presName="invisiNode" presStyleLbl="node1" presStyleIdx="0" presStyleCnt="2"/>
      <dgm:spPr/>
    </dgm:pt>
    <dgm:pt modelId="{47EC3A40-743C-4532-8375-E98CD48FCF8C}" type="pres">
      <dgm:prSet presAssocID="{07D64131-1BC9-473F-B8DA-83B94DA24701}" presName="imagNode" presStyleLbl="fgImgPlace1" presStyleIdx="0" presStyleCnt="2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3872" t="3258" r="23872" b="3258"/>
          </a:stretch>
        </a:blipFill>
      </dgm:spPr>
    </dgm:pt>
    <dgm:pt modelId="{5075992D-145A-4880-85BE-B962227F18D6}" type="pres">
      <dgm:prSet presAssocID="{2212F06F-D9E9-4043-9E75-AA0869375313}" presName="sibTrans" presStyleLbl="sibTrans2D1" presStyleIdx="0" presStyleCnt="0"/>
      <dgm:spPr/>
    </dgm:pt>
    <dgm:pt modelId="{AC944052-124F-41EA-BA50-8823AD08E556}" type="pres">
      <dgm:prSet presAssocID="{761E9828-21C8-410B-A9A3-141F5E096B9F}" presName="compNode" presStyleCnt="0"/>
      <dgm:spPr/>
    </dgm:pt>
    <dgm:pt modelId="{17B98948-511D-4996-B814-C0DDA91DBED7}" type="pres">
      <dgm:prSet presAssocID="{761E9828-21C8-410B-A9A3-141F5E096B9F}" presName="node" presStyleLbl="node1" presStyleIdx="1" presStyleCnt="2">
        <dgm:presLayoutVars>
          <dgm:bulletEnabled val="1"/>
        </dgm:presLayoutVars>
      </dgm:prSet>
      <dgm:spPr/>
    </dgm:pt>
    <dgm:pt modelId="{4CFFADC2-E24E-4600-856B-CD9880905D89}" type="pres">
      <dgm:prSet presAssocID="{761E9828-21C8-410B-A9A3-141F5E096B9F}" presName="invisiNode" presStyleLbl="node1" presStyleIdx="1" presStyleCnt="2"/>
      <dgm:spPr/>
    </dgm:pt>
    <dgm:pt modelId="{5FD25ED8-15F7-458C-8E88-B7E46BF1592A}" type="pres">
      <dgm:prSet presAssocID="{761E9828-21C8-410B-A9A3-141F5E096B9F}" presName="imagNode" presStyleLbl="fgImgPlace1" presStyleIdx="1" presStyleCnt="2"/>
      <dgm:spPr>
        <a:blipFill dpi="0" rotWithShape="1">
          <a:blip xmlns:r="http://schemas.openxmlformats.org/officeDocument/2006/relationships" r:embed="rId2"/>
          <a:srcRect/>
          <a:stretch>
            <a:fillRect l="16905" t="-9043" r="16905" b="-9043"/>
          </a:stretch>
        </a:blipFill>
      </dgm:spPr>
    </dgm:pt>
  </dgm:ptLst>
  <dgm:cxnLst>
    <dgm:cxn modelId="{7E31BE15-8362-4883-A0BD-20F442AB23EF}" type="presOf" srcId="{761E9828-21C8-410B-A9A3-141F5E096B9F}" destId="{17B98948-511D-4996-B814-C0DDA91DBED7}" srcOrd="0" destOrd="0" presId="urn:microsoft.com/office/officeart/2005/8/layout/pList2"/>
    <dgm:cxn modelId="{D9BAE66B-3701-42D0-B3D4-1FEBA0AE81FA}" type="presOf" srcId="{07D64131-1BC9-473F-B8DA-83B94DA24701}" destId="{AA6C31E0-F5E6-406E-ABF6-873DCC5B3CF6}" srcOrd="0" destOrd="0" presId="urn:microsoft.com/office/officeart/2005/8/layout/pList2"/>
    <dgm:cxn modelId="{70BAA16C-9496-46B1-BE5D-C35DBB363E32}" type="presOf" srcId="{EF7DB9BA-C88D-49F0-818A-904A427A67C9}" destId="{56277279-FE1F-4CCE-87A4-796D59DDC610}" srcOrd="0" destOrd="0" presId="urn:microsoft.com/office/officeart/2005/8/layout/pList2"/>
    <dgm:cxn modelId="{AB29808E-E4E4-4A6B-9896-55A98CD80217}" type="presOf" srcId="{2212F06F-D9E9-4043-9E75-AA0869375313}" destId="{5075992D-145A-4880-85BE-B962227F18D6}" srcOrd="0" destOrd="0" presId="urn:microsoft.com/office/officeart/2005/8/layout/pList2"/>
    <dgm:cxn modelId="{2D0294A0-019A-4B86-8D66-4E45999EA27F}" srcId="{EF7DB9BA-C88D-49F0-818A-904A427A67C9}" destId="{761E9828-21C8-410B-A9A3-141F5E096B9F}" srcOrd="1" destOrd="0" parTransId="{EEAB80D3-8C76-45B2-84AB-F538C8C03607}" sibTransId="{6E73E4FA-373A-4083-A6E8-685CB1A4A2A8}"/>
    <dgm:cxn modelId="{0BE3D4DB-3BD4-4BAE-8DCC-280F1DC514C3}" srcId="{EF7DB9BA-C88D-49F0-818A-904A427A67C9}" destId="{07D64131-1BC9-473F-B8DA-83B94DA24701}" srcOrd="0" destOrd="0" parTransId="{C90A3660-1895-44CC-B2B9-A45FD9292311}" sibTransId="{2212F06F-D9E9-4043-9E75-AA0869375313}"/>
    <dgm:cxn modelId="{C5D5B143-90B0-45A6-89C8-97956D2B7DBC}" type="presParOf" srcId="{56277279-FE1F-4CCE-87A4-796D59DDC610}" destId="{DCDE0EAC-7C78-4959-8600-9981A4AF4E7E}" srcOrd="0" destOrd="0" presId="urn:microsoft.com/office/officeart/2005/8/layout/pList2"/>
    <dgm:cxn modelId="{D56CF21D-2AC5-4286-8017-5AA873F9E9EA}" type="presParOf" srcId="{56277279-FE1F-4CCE-87A4-796D59DDC610}" destId="{9F575F3D-5ECC-4823-81AC-31BB57550A75}" srcOrd="1" destOrd="0" presId="urn:microsoft.com/office/officeart/2005/8/layout/pList2"/>
    <dgm:cxn modelId="{0B1B1A78-BBEC-4796-8DEA-D721438B5AB4}" type="presParOf" srcId="{9F575F3D-5ECC-4823-81AC-31BB57550A75}" destId="{123F1D0E-EF61-457A-AFEE-6EE1D9B9AD68}" srcOrd="0" destOrd="0" presId="urn:microsoft.com/office/officeart/2005/8/layout/pList2"/>
    <dgm:cxn modelId="{AA18E424-B52C-45C6-90DB-4B7E2C58E859}" type="presParOf" srcId="{123F1D0E-EF61-457A-AFEE-6EE1D9B9AD68}" destId="{AA6C31E0-F5E6-406E-ABF6-873DCC5B3CF6}" srcOrd="0" destOrd="0" presId="urn:microsoft.com/office/officeart/2005/8/layout/pList2"/>
    <dgm:cxn modelId="{0FD661DC-9CBA-41A8-A058-4BE056DC5963}" type="presParOf" srcId="{123F1D0E-EF61-457A-AFEE-6EE1D9B9AD68}" destId="{7DC51E11-587A-4FB6-AB3F-1E2F4B87A34E}" srcOrd="1" destOrd="0" presId="urn:microsoft.com/office/officeart/2005/8/layout/pList2"/>
    <dgm:cxn modelId="{73D11535-AF85-4B39-A3BC-A514DDEA87B2}" type="presParOf" srcId="{123F1D0E-EF61-457A-AFEE-6EE1D9B9AD68}" destId="{47EC3A40-743C-4532-8375-E98CD48FCF8C}" srcOrd="2" destOrd="0" presId="urn:microsoft.com/office/officeart/2005/8/layout/pList2"/>
    <dgm:cxn modelId="{EB3381F3-B0E3-43F8-A828-D00AE7C393D1}" type="presParOf" srcId="{9F575F3D-5ECC-4823-81AC-31BB57550A75}" destId="{5075992D-145A-4880-85BE-B962227F18D6}" srcOrd="1" destOrd="0" presId="urn:microsoft.com/office/officeart/2005/8/layout/pList2"/>
    <dgm:cxn modelId="{7C729B16-8BC1-4693-80D2-982ECC7F42B4}" type="presParOf" srcId="{9F575F3D-5ECC-4823-81AC-31BB57550A75}" destId="{AC944052-124F-41EA-BA50-8823AD08E556}" srcOrd="2" destOrd="0" presId="urn:microsoft.com/office/officeart/2005/8/layout/pList2"/>
    <dgm:cxn modelId="{64D5231D-ABF1-4FCB-8BE5-34D1E65F8943}" type="presParOf" srcId="{AC944052-124F-41EA-BA50-8823AD08E556}" destId="{17B98948-511D-4996-B814-C0DDA91DBED7}" srcOrd="0" destOrd="0" presId="urn:microsoft.com/office/officeart/2005/8/layout/pList2"/>
    <dgm:cxn modelId="{A64ADF23-6860-44F1-90C5-D00AE56F6089}" type="presParOf" srcId="{AC944052-124F-41EA-BA50-8823AD08E556}" destId="{4CFFADC2-E24E-4600-856B-CD9880905D89}" srcOrd="1" destOrd="0" presId="urn:microsoft.com/office/officeart/2005/8/layout/pList2"/>
    <dgm:cxn modelId="{D67C2581-E86C-4F04-B8BD-428BDDD32287}" type="presParOf" srcId="{AC944052-124F-41EA-BA50-8823AD08E556}" destId="{5FD25ED8-15F7-458C-8E88-B7E46BF1592A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7C58321-9368-489A-827C-A2A190028459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EFD8C35B-0A89-470F-8C9F-2E721A3F7C90}">
      <dgm:prSet/>
      <dgm:spPr/>
      <dgm:t>
        <a:bodyPr/>
        <a:lstStyle/>
        <a:p>
          <a:pPr algn="l"/>
          <a:r>
            <a:rPr lang="ro-RO" noProof="0" dirty="0"/>
            <a:t>Teste de penetrare</a:t>
          </a:r>
        </a:p>
      </dgm:t>
    </dgm:pt>
    <dgm:pt modelId="{A7C14DC8-7235-488E-834F-F0611B964744}" type="parTrans" cxnId="{5411C894-27F8-43AD-AC43-A421578A856A}">
      <dgm:prSet/>
      <dgm:spPr/>
      <dgm:t>
        <a:bodyPr/>
        <a:lstStyle/>
        <a:p>
          <a:endParaRPr lang="ro-RO"/>
        </a:p>
      </dgm:t>
    </dgm:pt>
    <dgm:pt modelId="{87E98689-51CC-4ADE-A5F3-A08323E91F22}" type="sibTrans" cxnId="{5411C894-27F8-43AD-AC43-A421578A856A}">
      <dgm:prSet/>
      <dgm:spPr/>
      <dgm:t>
        <a:bodyPr/>
        <a:lstStyle/>
        <a:p>
          <a:endParaRPr lang="ro-RO"/>
        </a:p>
      </dgm:t>
    </dgm:pt>
    <dgm:pt modelId="{A8C91451-E092-4E67-A0CB-F87DDD67F864}">
      <dgm:prSet/>
      <dgm:spPr/>
      <dgm:t>
        <a:bodyPr/>
        <a:lstStyle/>
        <a:p>
          <a:pPr algn="l"/>
          <a:r>
            <a:rPr lang="en-US" dirty="0"/>
            <a:t>Teste </a:t>
          </a:r>
          <a:r>
            <a:rPr lang="en-US" dirty="0" err="1"/>
            <a:t>manuale</a:t>
          </a:r>
          <a:r>
            <a:rPr lang="en-US" dirty="0"/>
            <a:t> </a:t>
          </a:r>
          <a:r>
            <a:rPr lang="ro-RO" dirty="0"/>
            <a:t>ș</a:t>
          </a:r>
          <a:r>
            <a:rPr lang="ro-RO" noProof="0" dirty="0"/>
            <a:t>i</a:t>
          </a:r>
          <a:r>
            <a:rPr lang="en-US" dirty="0"/>
            <a:t> </a:t>
          </a:r>
          <a:r>
            <a:rPr lang="en-US" noProof="0" dirty="0"/>
            <a:t>automate</a:t>
          </a:r>
          <a:endParaRPr lang="ro-RO" noProof="0" dirty="0"/>
        </a:p>
      </dgm:t>
    </dgm:pt>
    <dgm:pt modelId="{993DC9EC-C618-4226-833D-04A4D2BAAF4B}" type="parTrans" cxnId="{A330049D-2A78-434C-8CD6-75E2D28DDE75}">
      <dgm:prSet/>
      <dgm:spPr/>
      <dgm:t>
        <a:bodyPr/>
        <a:lstStyle/>
        <a:p>
          <a:endParaRPr lang="ro-RO"/>
        </a:p>
      </dgm:t>
    </dgm:pt>
    <dgm:pt modelId="{E8117B81-54F7-4F56-A8B3-C21AB2199F9C}" type="sibTrans" cxnId="{A330049D-2A78-434C-8CD6-75E2D28DDE75}">
      <dgm:prSet/>
      <dgm:spPr/>
      <dgm:t>
        <a:bodyPr/>
        <a:lstStyle/>
        <a:p>
          <a:endParaRPr lang="ro-RO" dirty="0"/>
        </a:p>
      </dgm:t>
    </dgm:pt>
    <dgm:pt modelId="{5BD878D1-486E-4581-B531-77FDA4371BBF}">
      <dgm:prSet/>
      <dgm:spPr/>
      <dgm:t>
        <a:bodyPr/>
        <a:lstStyle/>
        <a:p>
          <a:pPr algn="l"/>
          <a:r>
            <a:rPr lang="ro-RO" noProof="0" dirty="0"/>
            <a:t>XSS</a:t>
          </a:r>
        </a:p>
      </dgm:t>
    </dgm:pt>
    <dgm:pt modelId="{0687EE30-DF01-4D60-9FDC-142ED4D33563}" type="parTrans" cxnId="{BFA6FBBC-B72A-49DC-95C1-AFC03967F982}">
      <dgm:prSet/>
      <dgm:spPr/>
      <dgm:t>
        <a:bodyPr/>
        <a:lstStyle/>
        <a:p>
          <a:endParaRPr lang="ro-RO"/>
        </a:p>
      </dgm:t>
    </dgm:pt>
    <dgm:pt modelId="{8B501980-2D83-43D2-A496-26C0FA6B1261}" type="sibTrans" cxnId="{BFA6FBBC-B72A-49DC-95C1-AFC03967F982}">
      <dgm:prSet/>
      <dgm:spPr/>
      <dgm:t>
        <a:bodyPr/>
        <a:lstStyle/>
        <a:p>
          <a:endParaRPr lang="ro-RO"/>
        </a:p>
      </dgm:t>
    </dgm:pt>
    <dgm:pt modelId="{B94142F0-EFF1-4A0D-8F99-6B73855C4E71}">
      <dgm:prSet/>
      <dgm:spPr/>
      <dgm:t>
        <a:bodyPr/>
        <a:lstStyle/>
        <a:p>
          <a:pPr algn="l"/>
          <a:r>
            <a:rPr lang="ro-RO" noProof="0" dirty="0"/>
            <a:t>Brute-Force</a:t>
          </a:r>
        </a:p>
      </dgm:t>
    </dgm:pt>
    <dgm:pt modelId="{C7FE8682-ABCC-4B53-A2D2-72109B9A0119}" type="parTrans" cxnId="{DD1DBBCE-38D7-4AA7-8EC1-4D1F034EEDBA}">
      <dgm:prSet/>
      <dgm:spPr/>
      <dgm:t>
        <a:bodyPr/>
        <a:lstStyle/>
        <a:p>
          <a:endParaRPr lang="ro-RO"/>
        </a:p>
      </dgm:t>
    </dgm:pt>
    <dgm:pt modelId="{0C9A3047-6743-46F9-82F3-A29893563B3B}" type="sibTrans" cxnId="{DD1DBBCE-38D7-4AA7-8EC1-4D1F034EEDBA}">
      <dgm:prSet/>
      <dgm:spPr/>
      <dgm:t>
        <a:bodyPr/>
        <a:lstStyle/>
        <a:p>
          <a:endParaRPr lang="ro-RO"/>
        </a:p>
      </dgm:t>
    </dgm:pt>
    <dgm:pt modelId="{6F7F1375-B450-49B8-8E32-E61BE24A25F6}">
      <dgm:prSet phldrT="[Text]"/>
      <dgm:spPr/>
      <dgm:t>
        <a:bodyPr/>
        <a:lstStyle/>
        <a:p>
          <a:r>
            <a:rPr lang="ro-RO" dirty="0"/>
            <a:t>Algoritmi de criptare</a:t>
          </a:r>
        </a:p>
      </dgm:t>
    </dgm:pt>
    <dgm:pt modelId="{9871F4F2-0F7C-4513-BE6C-7E95663AB46F}" type="parTrans" cxnId="{7A903AC3-5FB4-4963-B1B3-6F8FFD97D4E3}">
      <dgm:prSet/>
      <dgm:spPr/>
      <dgm:t>
        <a:bodyPr/>
        <a:lstStyle/>
        <a:p>
          <a:endParaRPr lang="ro-RO"/>
        </a:p>
      </dgm:t>
    </dgm:pt>
    <dgm:pt modelId="{CAD7B009-CC72-46CD-AC76-FC7299813A30}" type="sibTrans" cxnId="{7A903AC3-5FB4-4963-B1B3-6F8FFD97D4E3}">
      <dgm:prSet/>
      <dgm:spPr/>
      <dgm:t>
        <a:bodyPr/>
        <a:lstStyle/>
        <a:p>
          <a:endParaRPr lang="ro-RO"/>
        </a:p>
      </dgm:t>
    </dgm:pt>
    <dgm:pt modelId="{52FF4D63-F8BB-44A8-A0CE-EC3B76496E0F}">
      <dgm:prSet phldrT="[Text]"/>
      <dgm:spPr/>
      <dgm:t>
        <a:bodyPr/>
        <a:lstStyle/>
        <a:p>
          <a:r>
            <a:rPr lang="ro-RO" dirty="0"/>
            <a:t>Testarea </a:t>
          </a:r>
          <a:r>
            <a:rPr lang="ro-RO" dirty="0" err="1"/>
            <a:t>funcți</a:t>
          </a:r>
          <a:r>
            <a:rPr lang="ro-RO" noProof="0" dirty="0" err="1"/>
            <a:t>onalităților</a:t>
          </a:r>
          <a:r>
            <a:rPr lang="ro-RO" noProof="0" dirty="0"/>
            <a:t> aplicației</a:t>
          </a:r>
        </a:p>
      </dgm:t>
    </dgm:pt>
    <dgm:pt modelId="{1559B4C9-BE6C-49F4-A95B-ABFE2CF2A1D0}" type="parTrans" cxnId="{0C1A510B-1EA1-4C34-8245-3AB5B866D9D4}">
      <dgm:prSet/>
      <dgm:spPr/>
      <dgm:t>
        <a:bodyPr/>
        <a:lstStyle/>
        <a:p>
          <a:endParaRPr lang="ro-RO"/>
        </a:p>
      </dgm:t>
    </dgm:pt>
    <dgm:pt modelId="{7C0B2798-2FC1-4A0C-B4A2-6D4BF5E3DFCA}" type="sibTrans" cxnId="{0C1A510B-1EA1-4C34-8245-3AB5B866D9D4}">
      <dgm:prSet/>
      <dgm:spPr/>
      <dgm:t>
        <a:bodyPr/>
        <a:lstStyle/>
        <a:p>
          <a:endParaRPr lang="ro-RO"/>
        </a:p>
      </dgm:t>
    </dgm:pt>
    <dgm:pt modelId="{9D2EC23C-8112-4E51-9BC5-8322DDD02575}">
      <dgm:prSet phldrT="[Text]"/>
      <dgm:spPr/>
      <dgm:t>
        <a:bodyPr/>
        <a:lstStyle/>
        <a:p>
          <a:r>
            <a:rPr lang="ro-RO" noProof="0" dirty="0"/>
            <a:t>Validarea datelor de intrare</a:t>
          </a:r>
          <a:endParaRPr lang="ro-RO" dirty="0"/>
        </a:p>
      </dgm:t>
    </dgm:pt>
    <dgm:pt modelId="{85303DED-239E-4CDF-854E-4F41549019B4}" type="parTrans" cxnId="{D415B9AE-13BD-4C82-B24D-A313E5D22A01}">
      <dgm:prSet/>
      <dgm:spPr/>
      <dgm:t>
        <a:bodyPr/>
        <a:lstStyle/>
        <a:p>
          <a:endParaRPr lang="ro-RO"/>
        </a:p>
      </dgm:t>
    </dgm:pt>
    <dgm:pt modelId="{5695C182-E659-4AA6-A20B-07A18258E278}" type="sibTrans" cxnId="{D415B9AE-13BD-4C82-B24D-A313E5D22A01}">
      <dgm:prSet/>
      <dgm:spPr/>
      <dgm:t>
        <a:bodyPr/>
        <a:lstStyle/>
        <a:p>
          <a:endParaRPr lang="ro-RO"/>
        </a:p>
      </dgm:t>
    </dgm:pt>
    <dgm:pt modelId="{16B1CDFD-9ADC-48F2-BB00-0AC55FDE5E1D}" type="pres">
      <dgm:prSet presAssocID="{27C58321-9368-489A-827C-A2A190028459}" presName="linearFlow" presStyleCnt="0">
        <dgm:presLayoutVars>
          <dgm:dir/>
          <dgm:resizeHandles val="exact"/>
        </dgm:presLayoutVars>
      </dgm:prSet>
      <dgm:spPr/>
    </dgm:pt>
    <dgm:pt modelId="{86467B68-20B6-4696-A7D8-FB362523B3FF}" type="pres">
      <dgm:prSet presAssocID="{A8C91451-E092-4E67-A0CB-F87DDD67F864}" presName="composite" presStyleCnt="0"/>
      <dgm:spPr/>
    </dgm:pt>
    <dgm:pt modelId="{E9F15B10-46AE-4A87-95A4-CB430C0CCBB3}" type="pres">
      <dgm:prSet presAssocID="{A8C91451-E092-4E67-A0CB-F87DDD67F864}" presName="imgShp" presStyleLbl="fgImgPlace1" presStyleIdx="0" presStyleCnt="2" custLinFactNeighborX="-48010" custLinFactNeighborY="47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6E7D81A-0708-450D-82F1-881BC81E6F83}" type="pres">
      <dgm:prSet presAssocID="{A8C91451-E092-4E67-A0CB-F87DDD67F864}" presName="txShp" presStyleLbl="node1" presStyleIdx="0" presStyleCnt="2" custScaleX="130046">
        <dgm:presLayoutVars>
          <dgm:bulletEnabled val="1"/>
        </dgm:presLayoutVars>
      </dgm:prSet>
      <dgm:spPr/>
    </dgm:pt>
    <dgm:pt modelId="{46BBFBE2-B0D3-44BA-A353-C239AFCDBB33}" type="pres">
      <dgm:prSet presAssocID="{E8117B81-54F7-4F56-A8B3-C21AB2199F9C}" presName="spacing" presStyleCnt="0"/>
      <dgm:spPr/>
    </dgm:pt>
    <dgm:pt modelId="{86AF2EA9-1D76-4E8B-813E-1448DD0F1E8E}" type="pres">
      <dgm:prSet presAssocID="{EFD8C35B-0A89-470F-8C9F-2E721A3F7C90}" presName="composite" presStyleCnt="0"/>
      <dgm:spPr/>
    </dgm:pt>
    <dgm:pt modelId="{D97E84A3-0A0E-476C-8BEC-F34005B2D7CF}" type="pres">
      <dgm:prSet presAssocID="{EFD8C35B-0A89-470F-8C9F-2E721A3F7C90}" presName="imgShp" presStyleLbl="fgImgPlace1" presStyleIdx="1" presStyleCnt="2" custLinFactNeighborX="-52132" custLinFactNeighborY="20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B14E783E-FBF0-4F07-B6CF-803856291392}" type="pres">
      <dgm:prSet presAssocID="{EFD8C35B-0A89-470F-8C9F-2E721A3F7C90}" presName="txShp" presStyleLbl="node1" presStyleIdx="1" presStyleCnt="2" custScaleX="130187">
        <dgm:presLayoutVars>
          <dgm:bulletEnabled val="1"/>
        </dgm:presLayoutVars>
      </dgm:prSet>
      <dgm:spPr/>
    </dgm:pt>
  </dgm:ptLst>
  <dgm:cxnLst>
    <dgm:cxn modelId="{535E7100-048F-4E41-B2E2-3EDE6B52E3B3}" type="presOf" srcId="{52FF4D63-F8BB-44A8-A0CE-EC3B76496E0F}" destId="{A6E7D81A-0708-450D-82F1-881BC81E6F83}" srcOrd="0" destOrd="3" presId="urn:microsoft.com/office/officeart/2005/8/layout/vList3"/>
    <dgm:cxn modelId="{0C1A510B-1EA1-4C34-8245-3AB5B866D9D4}" srcId="{A8C91451-E092-4E67-A0CB-F87DDD67F864}" destId="{52FF4D63-F8BB-44A8-A0CE-EC3B76496E0F}" srcOrd="2" destOrd="0" parTransId="{1559B4C9-BE6C-49F4-A95B-ABFE2CF2A1D0}" sibTransId="{7C0B2798-2FC1-4A0C-B4A2-6D4BF5E3DFCA}"/>
    <dgm:cxn modelId="{4BB90131-C630-443A-82AF-98F221DA9912}" type="presOf" srcId="{9D2EC23C-8112-4E51-9BC5-8322DDD02575}" destId="{A6E7D81A-0708-450D-82F1-881BC81E6F83}" srcOrd="0" destOrd="2" presId="urn:microsoft.com/office/officeart/2005/8/layout/vList3"/>
    <dgm:cxn modelId="{9825F47B-8ADC-4849-8904-A9AC55D06E97}" type="presOf" srcId="{6F7F1375-B450-49B8-8E32-E61BE24A25F6}" destId="{A6E7D81A-0708-450D-82F1-881BC81E6F83}" srcOrd="0" destOrd="1" presId="urn:microsoft.com/office/officeart/2005/8/layout/vList3"/>
    <dgm:cxn modelId="{5411C894-27F8-43AD-AC43-A421578A856A}" srcId="{27C58321-9368-489A-827C-A2A190028459}" destId="{EFD8C35B-0A89-470F-8C9F-2E721A3F7C90}" srcOrd="1" destOrd="0" parTransId="{A7C14DC8-7235-488E-834F-F0611B964744}" sibTransId="{87E98689-51CC-4ADE-A5F3-A08323E91F22}"/>
    <dgm:cxn modelId="{78E10D9C-D995-4D15-AD8F-191846622382}" type="presOf" srcId="{27C58321-9368-489A-827C-A2A190028459}" destId="{16B1CDFD-9ADC-48F2-BB00-0AC55FDE5E1D}" srcOrd="0" destOrd="0" presId="urn:microsoft.com/office/officeart/2005/8/layout/vList3"/>
    <dgm:cxn modelId="{A330049D-2A78-434C-8CD6-75E2D28DDE75}" srcId="{27C58321-9368-489A-827C-A2A190028459}" destId="{A8C91451-E092-4E67-A0CB-F87DDD67F864}" srcOrd="0" destOrd="0" parTransId="{993DC9EC-C618-4226-833D-04A4D2BAAF4B}" sibTransId="{E8117B81-54F7-4F56-A8B3-C21AB2199F9C}"/>
    <dgm:cxn modelId="{9A75CDA8-C0EE-4757-9569-5BC53CDE4617}" type="presOf" srcId="{B94142F0-EFF1-4A0D-8F99-6B73855C4E71}" destId="{B14E783E-FBF0-4F07-B6CF-803856291392}" srcOrd="0" destOrd="1" presId="urn:microsoft.com/office/officeart/2005/8/layout/vList3"/>
    <dgm:cxn modelId="{D415B9AE-13BD-4C82-B24D-A313E5D22A01}" srcId="{A8C91451-E092-4E67-A0CB-F87DDD67F864}" destId="{9D2EC23C-8112-4E51-9BC5-8322DDD02575}" srcOrd="1" destOrd="0" parTransId="{85303DED-239E-4CDF-854E-4F41549019B4}" sibTransId="{5695C182-E659-4AA6-A20B-07A18258E278}"/>
    <dgm:cxn modelId="{BFA6FBBC-B72A-49DC-95C1-AFC03967F982}" srcId="{EFD8C35B-0A89-470F-8C9F-2E721A3F7C90}" destId="{5BD878D1-486E-4581-B531-77FDA4371BBF}" srcOrd="1" destOrd="0" parTransId="{0687EE30-DF01-4D60-9FDC-142ED4D33563}" sibTransId="{8B501980-2D83-43D2-A496-26C0FA6B1261}"/>
    <dgm:cxn modelId="{57CA0FC2-61B3-4157-B324-BD3C9BFAF2B2}" type="presOf" srcId="{EFD8C35B-0A89-470F-8C9F-2E721A3F7C90}" destId="{B14E783E-FBF0-4F07-B6CF-803856291392}" srcOrd="0" destOrd="0" presId="urn:microsoft.com/office/officeart/2005/8/layout/vList3"/>
    <dgm:cxn modelId="{7A903AC3-5FB4-4963-B1B3-6F8FFD97D4E3}" srcId="{A8C91451-E092-4E67-A0CB-F87DDD67F864}" destId="{6F7F1375-B450-49B8-8E32-E61BE24A25F6}" srcOrd="0" destOrd="0" parTransId="{9871F4F2-0F7C-4513-BE6C-7E95663AB46F}" sibTransId="{CAD7B009-CC72-46CD-AC76-FC7299813A30}"/>
    <dgm:cxn modelId="{DD1DBBCE-38D7-4AA7-8EC1-4D1F034EEDBA}" srcId="{EFD8C35B-0A89-470F-8C9F-2E721A3F7C90}" destId="{B94142F0-EFF1-4A0D-8F99-6B73855C4E71}" srcOrd="0" destOrd="0" parTransId="{C7FE8682-ABCC-4B53-A2D2-72109B9A0119}" sibTransId="{0C9A3047-6743-46F9-82F3-A29893563B3B}"/>
    <dgm:cxn modelId="{E29C8ADB-31B0-4B30-8B87-F98DAB8F2DB5}" type="presOf" srcId="{A8C91451-E092-4E67-A0CB-F87DDD67F864}" destId="{A6E7D81A-0708-450D-82F1-881BC81E6F83}" srcOrd="0" destOrd="0" presId="urn:microsoft.com/office/officeart/2005/8/layout/vList3"/>
    <dgm:cxn modelId="{E48BD6EF-2441-4DB5-9431-A1F8CC6E3492}" type="presOf" srcId="{5BD878D1-486E-4581-B531-77FDA4371BBF}" destId="{B14E783E-FBF0-4F07-B6CF-803856291392}" srcOrd="0" destOrd="2" presId="urn:microsoft.com/office/officeart/2005/8/layout/vList3"/>
    <dgm:cxn modelId="{78E68540-397C-42FA-9173-A9BD828B67C9}" type="presParOf" srcId="{16B1CDFD-9ADC-48F2-BB00-0AC55FDE5E1D}" destId="{86467B68-20B6-4696-A7D8-FB362523B3FF}" srcOrd="0" destOrd="0" presId="urn:microsoft.com/office/officeart/2005/8/layout/vList3"/>
    <dgm:cxn modelId="{6C8AE8F2-399C-45B7-BB74-1264D4E12C04}" type="presParOf" srcId="{86467B68-20B6-4696-A7D8-FB362523B3FF}" destId="{E9F15B10-46AE-4A87-95A4-CB430C0CCBB3}" srcOrd="0" destOrd="0" presId="urn:microsoft.com/office/officeart/2005/8/layout/vList3"/>
    <dgm:cxn modelId="{6825EAB3-1A40-4EB2-8285-DF8F48FFF809}" type="presParOf" srcId="{86467B68-20B6-4696-A7D8-FB362523B3FF}" destId="{A6E7D81A-0708-450D-82F1-881BC81E6F83}" srcOrd="1" destOrd="0" presId="urn:microsoft.com/office/officeart/2005/8/layout/vList3"/>
    <dgm:cxn modelId="{A8182037-89FC-4D96-9DC5-F70D15552807}" type="presParOf" srcId="{16B1CDFD-9ADC-48F2-BB00-0AC55FDE5E1D}" destId="{46BBFBE2-B0D3-44BA-A353-C239AFCDBB33}" srcOrd="1" destOrd="0" presId="urn:microsoft.com/office/officeart/2005/8/layout/vList3"/>
    <dgm:cxn modelId="{D956D8F9-21B4-47C3-A894-CF37558DF74B}" type="presParOf" srcId="{16B1CDFD-9ADC-48F2-BB00-0AC55FDE5E1D}" destId="{86AF2EA9-1D76-4E8B-813E-1448DD0F1E8E}" srcOrd="2" destOrd="0" presId="urn:microsoft.com/office/officeart/2005/8/layout/vList3"/>
    <dgm:cxn modelId="{6581426F-0D03-4C06-9440-D727A61EB4B8}" type="presParOf" srcId="{86AF2EA9-1D76-4E8B-813E-1448DD0F1E8E}" destId="{D97E84A3-0A0E-476C-8BEC-F34005B2D7CF}" srcOrd="0" destOrd="0" presId="urn:microsoft.com/office/officeart/2005/8/layout/vList3"/>
    <dgm:cxn modelId="{4C35E7A2-E523-4D44-B85B-DB61974DABA7}" type="presParOf" srcId="{86AF2EA9-1D76-4E8B-813E-1448DD0F1E8E}" destId="{B14E783E-FBF0-4F07-B6CF-80385629139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64E61A-FC50-4B1E-8BF4-5CCA1DE9F97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C5060D2A-E5C1-48D8-99D5-D765DB9CD568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 anchor="ctr"/>
        <a:lstStyle/>
        <a:p>
          <a:r>
            <a:rPr lang="ro-RO" sz="3200" b="1" dirty="0">
              <a:solidFill>
                <a:schemeClr val="bg1"/>
              </a:solidFill>
            </a:rPr>
            <a:t>Manager de parole</a:t>
          </a:r>
        </a:p>
      </dgm:t>
    </dgm:pt>
    <dgm:pt modelId="{2704A55D-8F93-4444-9B97-E7B8148A5872}" type="parTrans" cxnId="{B63A38C8-C535-4A36-9053-B0218387B837}">
      <dgm:prSet/>
      <dgm:spPr/>
      <dgm:t>
        <a:bodyPr/>
        <a:lstStyle/>
        <a:p>
          <a:endParaRPr lang="ro-RO"/>
        </a:p>
      </dgm:t>
    </dgm:pt>
    <dgm:pt modelId="{58EF960F-B589-4542-AD5E-45B2E89865B3}" type="sibTrans" cxnId="{B63A38C8-C535-4A36-9053-B0218387B837}">
      <dgm:prSet/>
      <dgm:spPr/>
      <dgm:t>
        <a:bodyPr/>
        <a:lstStyle/>
        <a:p>
          <a:endParaRPr lang="ro-RO"/>
        </a:p>
      </dgm:t>
    </dgm:pt>
    <dgm:pt modelId="{834D6685-DAC8-4D6D-9676-6E64067D3887}">
      <dgm:prSet custT="1"/>
      <dgm:spPr/>
      <dgm:t>
        <a:bodyPr/>
        <a:lstStyle/>
        <a:p>
          <a:r>
            <a:rPr lang="ro-RO" sz="1400" dirty="0"/>
            <a:t>Comunicație securizată</a:t>
          </a:r>
        </a:p>
      </dgm:t>
    </dgm:pt>
    <dgm:pt modelId="{B5E38E77-910E-412E-A101-EF451ACD16D0}" type="parTrans" cxnId="{9FDBCFC0-36B3-4BA3-937C-1B103754E3D8}">
      <dgm:prSet/>
      <dgm:spPr/>
      <dgm:t>
        <a:bodyPr/>
        <a:lstStyle/>
        <a:p>
          <a:endParaRPr lang="ro-RO"/>
        </a:p>
      </dgm:t>
    </dgm:pt>
    <dgm:pt modelId="{BE0254D6-96E8-4D61-8C1A-9B861FC43131}" type="sibTrans" cxnId="{9FDBCFC0-36B3-4BA3-937C-1B103754E3D8}">
      <dgm:prSet/>
      <dgm:spPr/>
      <dgm:t>
        <a:bodyPr/>
        <a:lstStyle/>
        <a:p>
          <a:endParaRPr lang="ro-RO"/>
        </a:p>
      </dgm:t>
    </dgm:pt>
    <dgm:pt modelId="{63CBA384-4589-4B09-9B91-05BC4AA4435A}">
      <dgm:prSet custT="1"/>
      <dgm:spPr/>
      <dgm:t>
        <a:bodyPr/>
        <a:lstStyle/>
        <a:p>
          <a:r>
            <a:rPr lang="ro-RO" sz="1400" dirty="0"/>
            <a:t>Protejat împotriva Brute-Force si XSS</a:t>
          </a:r>
        </a:p>
      </dgm:t>
    </dgm:pt>
    <dgm:pt modelId="{F5917A81-A6BE-4D9A-AD5B-FD1200D2A0DF}" type="parTrans" cxnId="{38ECAB45-7885-470A-8BCE-13CDE95A5E05}">
      <dgm:prSet/>
      <dgm:spPr/>
      <dgm:t>
        <a:bodyPr/>
        <a:lstStyle/>
        <a:p>
          <a:endParaRPr lang="ro-RO"/>
        </a:p>
      </dgm:t>
    </dgm:pt>
    <dgm:pt modelId="{A64BC6C4-2F14-4703-8067-8C20635F8E33}" type="sibTrans" cxnId="{38ECAB45-7885-470A-8BCE-13CDE95A5E05}">
      <dgm:prSet/>
      <dgm:spPr/>
      <dgm:t>
        <a:bodyPr/>
        <a:lstStyle/>
        <a:p>
          <a:endParaRPr lang="ro-RO"/>
        </a:p>
      </dgm:t>
    </dgm:pt>
    <dgm:pt modelId="{B6248AAC-939F-437E-BB60-1774BE99EE2D}">
      <dgm:prSet custT="1"/>
      <dgm:spPr/>
      <dgm:t>
        <a:bodyPr/>
        <a:lstStyle/>
        <a:p>
          <a:r>
            <a:rPr lang="ro-RO" sz="1400" dirty="0"/>
            <a:t>Apreciată de 95% din oameni ca fiind intuitivă</a:t>
          </a:r>
        </a:p>
      </dgm:t>
    </dgm:pt>
    <dgm:pt modelId="{F6204052-494C-4B45-AED0-59653F2034A7}" type="parTrans" cxnId="{F75936EE-F71B-4FC2-AE6A-DEC2F98B518A}">
      <dgm:prSet/>
      <dgm:spPr/>
      <dgm:t>
        <a:bodyPr/>
        <a:lstStyle/>
        <a:p>
          <a:endParaRPr lang="ro-RO"/>
        </a:p>
      </dgm:t>
    </dgm:pt>
    <dgm:pt modelId="{0E2D12BF-5423-4167-9FF0-4A7E14954BDE}" type="sibTrans" cxnId="{F75936EE-F71B-4FC2-AE6A-DEC2F98B518A}">
      <dgm:prSet/>
      <dgm:spPr/>
      <dgm:t>
        <a:bodyPr/>
        <a:lstStyle/>
        <a:p>
          <a:endParaRPr lang="ro-RO"/>
        </a:p>
      </dgm:t>
    </dgm:pt>
    <dgm:pt modelId="{B86E4D38-321A-4DDE-BBAB-A5EC3BE8FCB2}">
      <dgm:prSet custT="1"/>
      <dgm:spPr/>
      <dgm:t>
        <a:bodyPr/>
        <a:lstStyle/>
        <a:p>
          <a:r>
            <a:rPr lang="ro-RO" sz="1400" dirty="0"/>
            <a:t>Aplicație client-server</a:t>
          </a:r>
        </a:p>
      </dgm:t>
    </dgm:pt>
    <dgm:pt modelId="{FF8AD0BE-20ED-4799-B841-5D3F4F2836CD}" type="parTrans" cxnId="{2F8F7690-9660-4538-9AEB-D2D9E9C06413}">
      <dgm:prSet/>
      <dgm:spPr/>
      <dgm:t>
        <a:bodyPr/>
        <a:lstStyle/>
        <a:p>
          <a:endParaRPr lang="ro-RO"/>
        </a:p>
      </dgm:t>
    </dgm:pt>
    <dgm:pt modelId="{A073272F-3E7E-4CFB-A45A-BCBFB447E25E}" type="sibTrans" cxnId="{2F8F7690-9660-4538-9AEB-D2D9E9C06413}">
      <dgm:prSet/>
      <dgm:spPr/>
      <dgm:t>
        <a:bodyPr/>
        <a:lstStyle/>
        <a:p>
          <a:endParaRPr lang="ro-RO"/>
        </a:p>
      </dgm:t>
    </dgm:pt>
    <dgm:pt modelId="{9C40896B-1B81-4353-A998-2F341B922BB3}">
      <dgm:prSet custT="1"/>
      <dgm:spPr/>
      <dgm:t>
        <a:bodyPr/>
        <a:lstStyle/>
        <a:p>
          <a:r>
            <a:rPr lang="ro-RO" sz="1400" dirty="0"/>
            <a:t>G</a:t>
          </a:r>
          <a:r>
            <a:rPr lang="ro-RO" sz="1400" noProof="0" dirty="0" err="1"/>
            <a:t>enereaz</a:t>
          </a:r>
          <a:r>
            <a:rPr lang="ro-RO" sz="1400" dirty="0"/>
            <a:t>ă parole mai puternice, într-un timp mai mare</a:t>
          </a:r>
        </a:p>
      </dgm:t>
    </dgm:pt>
    <dgm:pt modelId="{6A4D95BC-0A1C-4E6E-A7D3-C8D31E420600}" type="parTrans" cxnId="{AD1FEA63-44D2-4776-BEE2-FD9C9325C4D1}">
      <dgm:prSet/>
      <dgm:spPr/>
      <dgm:t>
        <a:bodyPr/>
        <a:lstStyle/>
        <a:p>
          <a:endParaRPr lang="ro-RO"/>
        </a:p>
      </dgm:t>
    </dgm:pt>
    <dgm:pt modelId="{C69F81AA-8F4E-4E37-8607-9855D36B08B9}" type="sibTrans" cxnId="{AD1FEA63-44D2-4776-BEE2-FD9C9325C4D1}">
      <dgm:prSet/>
      <dgm:spPr/>
      <dgm:t>
        <a:bodyPr/>
        <a:lstStyle/>
        <a:p>
          <a:endParaRPr lang="ro-RO"/>
        </a:p>
      </dgm:t>
    </dgm:pt>
    <dgm:pt modelId="{A709E559-DF82-48AE-8383-DAA4C0E42EDF}" type="pres">
      <dgm:prSet presAssocID="{1264E61A-FC50-4B1E-8BF4-5CCA1DE9F975}" presName="vert0" presStyleCnt="0">
        <dgm:presLayoutVars>
          <dgm:dir/>
          <dgm:animOne val="branch"/>
          <dgm:animLvl val="lvl"/>
        </dgm:presLayoutVars>
      </dgm:prSet>
      <dgm:spPr/>
    </dgm:pt>
    <dgm:pt modelId="{67018570-0051-4C0F-8E53-3814306E0F62}" type="pres">
      <dgm:prSet presAssocID="{C5060D2A-E5C1-48D8-99D5-D765DB9CD568}" presName="thickLine" presStyleLbl="alignNode1" presStyleIdx="0" presStyleCnt="1"/>
      <dgm:spPr/>
    </dgm:pt>
    <dgm:pt modelId="{5AC5E07B-ACFB-4E08-8D6F-A38BEDD0CC1F}" type="pres">
      <dgm:prSet presAssocID="{C5060D2A-E5C1-48D8-99D5-D765DB9CD568}" presName="horz1" presStyleCnt="0"/>
      <dgm:spPr/>
    </dgm:pt>
    <dgm:pt modelId="{825A60C9-8210-4F35-AB0D-B5BAF2315CAB}" type="pres">
      <dgm:prSet presAssocID="{C5060D2A-E5C1-48D8-99D5-D765DB9CD568}" presName="tx1" presStyleLbl="revTx" presStyleIdx="0" presStyleCnt="6" custScaleX="156930"/>
      <dgm:spPr/>
    </dgm:pt>
    <dgm:pt modelId="{098A3FB2-1FC7-40D2-B1FC-DDEA971B95D0}" type="pres">
      <dgm:prSet presAssocID="{C5060D2A-E5C1-48D8-99D5-D765DB9CD568}" presName="vert1" presStyleCnt="0"/>
      <dgm:spPr/>
    </dgm:pt>
    <dgm:pt modelId="{DCEFB0E5-147D-4F0C-B652-7E6DD81823D3}" type="pres">
      <dgm:prSet presAssocID="{B86E4D38-321A-4DDE-BBAB-A5EC3BE8FCB2}" presName="vertSpace2a" presStyleCnt="0"/>
      <dgm:spPr/>
    </dgm:pt>
    <dgm:pt modelId="{C070AB9B-0734-4A94-B5A5-74072AF58D77}" type="pres">
      <dgm:prSet presAssocID="{B86E4D38-321A-4DDE-BBAB-A5EC3BE8FCB2}" presName="horz2" presStyleCnt="0"/>
      <dgm:spPr/>
    </dgm:pt>
    <dgm:pt modelId="{63B6096A-F55B-44D5-95CD-648572FDF3AB}" type="pres">
      <dgm:prSet presAssocID="{B86E4D38-321A-4DDE-BBAB-A5EC3BE8FCB2}" presName="horzSpace2" presStyleCnt="0"/>
      <dgm:spPr/>
    </dgm:pt>
    <dgm:pt modelId="{E0E7520F-6BD2-437A-86CC-C6EB1A689D27}" type="pres">
      <dgm:prSet presAssocID="{B86E4D38-321A-4DDE-BBAB-A5EC3BE8FCB2}" presName="tx2" presStyleLbl="revTx" presStyleIdx="1" presStyleCnt="6"/>
      <dgm:spPr/>
    </dgm:pt>
    <dgm:pt modelId="{C3A33DAF-3785-46C5-88F3-537F0CFEF56F}" type="pres">
      <dgm:prSet presAssocID="{B86E4D38-321A-4DDE-BBAB-A5EC3BE8FCB2}" presName="vert2" presStyleCnt="0"/>
      <dgm:spPr/>
    </dgm:pt>
    <dgm:pt modelId="{8DD8C89C-1826-45DD-A317-CCB02C49F786}" type="pres">
      <dgm:prSet presAssocID="{B86E4D38-321A-4DDE-BBAB-A5EC3BE8FCB2}" presName="thinLine2b" presStyleLbl="callout" presStyleIdx="0" presStyleCnt="5"/>
      <dgm:spPr/>
    </dgm:pt>
    <dgm:pt modelId="{51EBFF42-0661-48F4-9C12-E563E998975B}" type="pres">
      <dgm:prSet presAssocID="{B86E4D38-321A-4DDE-BBAB-A5EC3BE8FCB2}" presName="vertSpace2b" presStyleCnt="0"/>
      <dgm:spPr/>
    </dgm:pt>
    <dgm:pt modelId="{DEBDD5FE-F6AA-4C6D-9625-242750AD3E88}" type="pres">
      <dgm:prSet presAssocID="{834D6685-DAC8-4D6D-9676-6E64067D3887}" presName="horz2" presStyleCnt="0"/>
      <dgm:spPr/>
    </dgm:pt>
    <dgm:pt modelId="{42B533AE-5548-4774-A084-BEFCF7EC3511}" type="pres">
      <dgm:prSet presAssocID="{834D6685-DAC8-4D6D-9676-6E64067D3887}" presName="horzSpace2" presStyleCnt="0"/>
      <dgm:spPr/>
    </dgm:pt>
    <dgm:pt modelId="{995E2F20-B19F-4230-9702-2CAC3FAF563F}" type="pres">
      <dgm:prSet presAssocID="{834D6685-DAC8-4D6D-9676-6E64067D3887}" presName="tx2" presStyleLbl="revTx" presStyleIdx="2" presStyleCnt="6"/>
      <dgm:spPr/>
    </dgm:pt>
    <dgm:pt modelId="{240F129C-5DEA-4DFA-AB26-6CBB05E9125D}" type="pres">
      <dgm:prSet presAssocID="{834D6685-DAC8-4D6D-9676-6E64067D3887}" presName="vert2" presStyleCnt="0"/>
      <dgm:spPr/>
    </dgm:pt>
    <dgm:pt modelId="{28C15CE2-EBBD-40B8-B7FA-F1BED30202E3}" type="pres">
      <dgm:prSet presAssocID="{834D6685-DAC8-4D6D-9676-6E64067D3887}" presName="thinLine2b" presStyleLbl="callout" presStyleIdx="1" presStyleCnt="5"/>
      <dgm:spPr/>
    </dgm:pt>
    <dgm:pt modelId="{F61F7522-0D0C-452D-A9EF-DCE6AC55E7B2}" type="pres">
      <dgm:prSet presAssocID="{834D6685-DAC8-4D6D-9676-6E64067D3887}" presName="vertSpace2b" presStyleCnt="0"/>
      <dgm:spPr/>
    </dgm:pt>
    <dgm:pt modelId="{07F6FB39-0DC7-42FC-9FFF-4863C51F9655}" type="pres">
      <dgm:prSet presAssocID="{63CBA384-4589-4B09-9B91-05BC4AA4435A}" presName="horz2" presStyleCnt="0"/>
      <dgm:spPr/>
    </dgm:pt>
    <dgm:pt modelId="{0259313A-8D3A-4269-8CEC-290DF448AB54}" type="pres">
      <dgm:prSet presAssocID="{63CBA384-4589-4B09-9B91-05BC4AA4435A}" presName="horzSpace2" presStyleCnt="0"/>
      <dgm:spPr/>
    </dgm:pt>
    <dgm:pt modelId="{22EAD59C-0E58-4E8C-802D-7DFCCF52D615}" type="pres">
      <dgm:prSet presAssocID="{63CBA384-4589-4B09-9B91-05BC4AA4435A}" presName="tx2" presStyleLbl="revTx" presStyleIdx="3" presStyleCnt="6"/>
      <dgm:spPr/>
    </dgm:pt>
    <dgm:pt modelId="{BA133B8E-0736-4F3D-A3B4-80D55DC682B3}" type="pres">
      <dgm:prSet presAssocID="{63CBA384-4589-4B09-9B91-05BC4AA4435A}" presName="vert2" presStyleCnt="0"/>
      <dgm:spPr/>
    </dgm:pt>
    <dgm:pt modelId="{3C0B93BA-DD0E-47F4-81D3-8BDD06B69703}" type="pres">
      <dgm:prSet presAssocID="{63CBA384-4589-4B09-9B91-05BC4AA4435A}" presName="thinLine2b" presStyleLbl="callout" presStyleIdx="2" presStyleCnt="5"/>
      <dgm:spPr/>
    </dgm:pt>
    <dgm:pt modelId="{CDA75E8D-F36C-43B9-9A61-9E1BCC1A2AA6}" type="pres">
      <dgm:prSet presAssocID="{63CBA384-4589-4B09-9B91-05BC4AA4435A}" presName="vertSpace2b" presStyleCnt="0"/>
      <dgm:spPr/>
    </dgm:pt>
    <dgm:pt modelId="{CDBF4CFE-B717-4001-95C3-4BA98F15863E}" type="pres">
      <dgm:prSet presAssocID="{B6248AAC-939F-437E-BB60-1774BE99EE2D}" presName="horz2" presStyleCnt="0"/>
      <dgm:spPr/>
    </dgm:pt>
    <dgm:pt modelId="{E5B841C4-3235-4DE0-A7BB-B44ECF4F4812}" type="pres">
      <dgm:prSet presAssocID="{B6248AAC-939F-437E-BB60-1774BE99EE2D}" presName="horzSpace2" presStyleCnt="0"/>
      <dgm:spPr/>
    </dgm:pt>
    <dgm:pt modelId="{EF576C70-8AE9-4898-83DD-5DBD45BC173C}" type="pres">
      <dgm:prSet presAssocID="{B6248AAC-939F-437E-BB60-1774BE99EE2D}" presName="tx2" presStyleLbl="revTx" presStyleIdx="4" presStyleCnt="6"/>
      <dgm:spPr/>
    </dgm:pt>
    <dgm:pt modelId="{13FF78C5-EC6B-4CF5-903D-08A724392201}" type="pres">
      <dgm:prSet presAssocID="{B6248AAC-939F-437E-BB60-1774BE99EE2D}" presName="vert2" presStyleCnt="0"/>
      <dgm:spPr/>
    </dgm:pt>
    <dgm:pt modelId="{E4DCDF2C-34B0-4724-B18A-B79CDF2ECB78}" type="pres">
      <dgm:prSet presAssocID="{B6248AAC-939F-437E-BB60-1774BE99EE2D}" presName="thinLine2b" presStyleLbl="callout" presStyleIdx="3" presStyleCnt="5"/>
      <dgm:spPr/>
    </dgm:pt>
    <dgm:pt modelId="{00C14805-F4B7-4FE9-A96D-33AA411E6D49}" type="pres">
      <dgm:prSet presAssocID="{B6248AAC-939F-437E-BB60-1774BE99EE2D}" presName="vertSpace2b" presStyleCnt="0"/>
      <dgm:spPr/>
    </dgm:pt>
    <dgm:pt modelId="{A116F0DB-4E09-40CB-9D89-41A1135C9A6C}" type="pres">
      <dgm:prSet presAssocID="{9C40896B-1B81-4353-A998-2F341B922BB3}" presName="horz2" presStyleCnt="0"/>
      <dgm:spPr/>
    </dgm:pt>
    <dgm:pt modelId="{2C83EF9C-C957-4DA4-A430-CEBFED4EA332}" type="pres">
      <dgm:prSet presAssocID="{9C40896B-1B81-4353-A998-2F341B922BB3}" presName="horzSpace2" presStyleCnt="0"/>
      <dgm:spPr/>
    </dgm:pt>
    <dgm:pt modelId="{8130C210-51D0-46B1-9234-9C96F23ED0EA}" type="pres">
      <dgm:prSet presAssocID="{9C40896B-1B81-4353-A998-2F341B922BB3}" presName="tx2" presStyleLbl="revTx" presStyleIdx="5" presStyleCnt="6"/>
      <dgm:spPr/>
    </dgm:pt>
    <dgm:pt modelId="{09CA4844-E8BC-4EC8-A10B-779077CEA1AC}" type="pres">
      <dgm:prSet presAssocID="{9C40896B-1B81-4353-A998-2F341B922BB3}" presName="vert2" presStyleCnt="0"/>
      <dgm:spPr/>
    </dgm:pt>
    <dgm:pt modelId="{733263FB-C25B-42AA-8E4D-D475C7E38E48}" type="pres">
      <dgm:prSet presAssocID="{9C40896B-1B81-4353-A998-2F341B922BB3}" presName="thinLine2b" presStyleLbl="callout" presStyleIdx="4" presStyleCnt="5"/>
      <dgm:spPr/>
    </dgm:pt>
    <dgm:pt modelId="{7B9EDE94-0548-4B54-A632-264ED3665AE3}" type="pres">
      <dgm:prSet presAssocID="{9C40896B-1B81-4353-A998-2F341B922BB3}" presName="vertSpace2b" presStyleCnt="0"/>
      <dgm:spPr/>
    </dgm:pt>
  </dgm:ptLst>
  <dgm:cxnLst>
    <dgm:cxn modelId="{16F81F08-4C4B-4D67-B18A-237253A55DD7}" type="presOf" srcId="{1264E61A-FC50-4B1E-8BF4-5CCA1DE9F975}" destId="{A709E559-DF82-48AE-8383-DAA4C0E42EDF}" srcOrd="0" destOrd="0" presId="urn:microsoft.com/office/officeart/2008/layout/LinedList"/>
    <dgm:cxn modelId="{B46BDA37-9AAD-47B2-83A6-84C73072ED77}" type="presOf" srcId="{B86E4D38-321A-4DDE-BBAB-A5EC3BE8FCB2}" destId="{E0E7520F-6BD2-437A-86CC-C6EB1A689D27}" srcOrd="0" destOrd="0" presId="urn:microsoft.com/office/officeart/2008/layout/LinedList"/>
    <dgm:cxn modelId="{58FCE440-94E1-447B-B4F2-804BB6D23C03}" type="presOf" srcId="{B6248AAC-939F-437E-BB60-1774BE99EE2D}" destId="{EF576C70-8AE9-4898-83DD-5DBD45BC173C}" srcOrd="0" destOrd="0" presId="urn:microsoft.com/office/officeart/2008/layout/LinedList"/>
    <dgm:cxn modelId="{AD1FEA63-44D2-4776-BEE2-FD9C9325C4D1}" srcId="{C5060D2A-E5C1-48D8-99D5-D765DB9CD568}" destId="{9C40896B-1B81-4353-A998-2F341B922BB3}" srcOrd="4" destOrd="0" parTransId="{6A4D95BC-0A1C-4E6E-A7D3-C8D31E420600}" sibTransId="{C69F81AA-8F4E-4E37-8607-9855D36B08B9}"/>
    <dgm:cxn modelId="{38ECAB45-7885-470A-8BCE-13CDE95A5E05}" srcId="{C5060D2A-E5C1-48D8-99D5-D765DB9CD568}" destId="{63CBA384-4589-4B09-9B91-05BC4AA4435A}" srcOrd="2" destOrd="0" parTransId="{F5917A81-A6BE-4D9A-AD5B-FD1200D2A0DF}" sibTransId="{A64BC6C4-2F14-4703-8067-8C20635F8E33}"/>
    <dgm:cxn modelId="{2F8F7690-9660-4538-9AEB-D2D9E9C06413}" srcId="{C5060D2A-E5C1-48D8-99D5-D765DB9CD568}" destId="{B86E4D38-321A-4DDE-BBAB-A5EC3BE8FCB2}" srcOrd="0" destOrd="0" parTransId="{FF8AD0BE-20ED-4799-B841-5D3F4F2836CD}" sibTransId="{A073272F-3E7E-4CFB-A45A-BCBFB447E25E}"/>
    <dgm:cxn modelId="{58578D91-EC99-433F-94EE-7D011CC9D455}" type="presOf" srcId="{63CBA384-4589-4B09-9B91-05BC4AA4435A}" destId="{22EAD59C-0E58-4E8C-802D-7DFCCF52D615}" srcOrd="0" destOrd="0" presId="urn:microsoft.com/office/officeart/2008/layout/LinedList"/>
    <dgm:cxn modelId="{F544E0BB-B41F-4FAC-8CC7-6E262B100437}" type="presOf" srcId="{9C40896B-1B81-4353-A998-2F341B922BB3}" destId="{8130C210-51D0-46B1-9234-9C96F23ED0EA}" srcOrd="0" destOrd="0" presId="urn:microsoft.com/office/officeart/2008/layout/LinedList"/>
    <dgm:cxn modelId="{9FDBCFC0-36B3-4BA3-937C-1B103754E3D8}" srcId="{C5060D2A-E5C1-48D8-99D5-D765DB9CD568}" destId="{834D6685-DAC8-4D6D-9676-6E64067D3887}" srcOrd="1" destOrd="0" parTransId="{B5E38E77-910E-412E-A101-EF451ACD16D0}" sibTransId="{BE0254D6-96E8-4D61-8C1A-9B861FC43131}"/>
    <dgm:cxn modelId="{B63A38C8-C535-4A36-9053-B0218387B837}" srcId="{1264E61A-FC50-4B1E-8BF4-5CCA1DE9F975}" destId="{C5060D2A-E5C1-48D8-99D5-D765DB9CD568}" srcOrd="0" destOrd="0" parTransId="{2704A55D-8F93-4444-9B97-E7B8148A5872}" sibTransId="{58EF960F-B589-4542-AD5E-45B2E89865B3}"/>
    <dgm:cxn modelId="{ACB1D4DA-4D5F-4EE7-8D52-7EB65F676DDC}" type="presOf" srcId="{C5060D2A-E5C1-48D8-99D5-D765DB9CD568}" destId="{825A60C9-8210-4F35-AB0D-B5BAF2315CAB}" srcOrd="0" destOrd="0" presId="urn:microsoft.com/office/officeart/2008/layout/LinedList"/>
    <dgm:cxn modelId="{F75936EE-F71B-4FC2-AE6A-DEC2F98B518A}" srcId="{C5060D2A-E5C1-48D8-99D5-D765DB9CD568}" destId="{B6248AAC-939F-437E-BB60-1774BE99EE2D}" srcOrd="3" destOrd="0" parTransId="{F6204052-494C-4B45-AED0-59653F2034A7}" sibTransId="{0E2D12BF-5423-4167-9FF0-4A7E14954BDE}"/>
    <dgm:cxn modelId="{8127E5F6-091B-4864-834E-22CC259AABC1}" type="presOf" srcId="{834D6685-DAC8-4D6D-9676-6E64067D3887}" destId="{995E2F20-B19F-4230-9702-2CAC3FAF563F}" srcOrd="0" destOrd="0" presId="urn:microsoft.com/office/officeart/2008/layout/LinedList"/>
    <dgm:cxn modelId="{D4FF07A9-5334-480A-9ED4-AE543CF6A030}" type="presParOf" srcId="{A709E559-DF82-48AE-8383-DAA4C0E42EDF}" destId="{67018570-0051-4C0F-8E53-3814306E0F62}" srcOrd="0" destOrd="0" presId="urn:microsoft.com/office/officeart/2008/layout/LinedList"/>
    <dgm:cxn modelId="{914C32AD-7CF4-401C-9373-F93FC52A4606}" type="presParOf" srcId="{A709E559-DF82-48AE-8383-DAA4C0E42EDF}" destId="{5AC5E07B-ACFB-4E08-8D6F-A38BEDD0CC1F}" srcOrd="1" destOrd="0" presId="urn:microsoft.com/office/officeart/2008/layout/LinedList"/>
    <dgm:cxn modelId="{C7C3D365-16DD-45B2-ABDC-D6A089C73D55}" type="presParOf" srcId="{5AC5E07B-ACFB-4E08-8D6F-A38BEDD0CC1F}" destId="{825A60C9-8210-4F35-AB0D-B5BAF2315CAB}" srcOrd="0" destOrd="0" presId="urn:microsoft.com/office/officeart/2008/layout/LinedList"/>
    <dgm:cxn modelId="{61832085-B733-45F8-ABFE-C84D32D946D8}" type="presParOf" srcId="{5AC5E07B-ACFB-4E08-8D6F-A38BEDD0CC1F}" destId="{098A3FB2-1FC7-40D2-B1FC-DDEA971B95D0}" srcOrd="1" destOrd="0" presId="urn:microsoft.com/office/officeart/2008/layout/LinedList"/>
    <dgm:cxn modelId="{97FAF654-B9B4-45DE-AEB6-2DC46BEFE935}" type="presParOf" srcId="{098A3FB2-1FC7-40D2-B1FC-DDEA971B95D0}" destId="{DCEFB0E5-147D-4F0C-B652-7E6DD81823D3}" srcOrd="0" destOrd="0" presId="urn:microsoft.com/office/officeart/2008/layout/LinedList"/>
    <dgm:cxn modelId="{552F20BD-BFD5-4386-838A-A84896FE5627}" type="presParOf" srcId="{098A3FB2-1FC7-40D2-B1FC-DDEA971B95D0}" destId="{C070AB9B-0734-4A94-B5A5-74072AF58D77}" srcOrd="1" destOrd="0" presId="urn:microsoft.com/office/officeart/2008/layout/LinedList"/>
    <dgm:cxn modelId="{427720FA-B0AE-4D3A-9388-85D0E7CC8423}" type="presParOf" srcId="{C070AB9B-0734-4A94-B5A5-74072AF58D77}" destId="{63B6096A-F55B-44D5-95CD-648572FDF3AB}" srcOrd="0" destOrd="0" presId="urn:microsoft.com/office/officeart/2008/layout/LinedList"/>
    <dgm:cxn modelId="{06180DD8-DDED-482A-B662-13D709B8C0AE}" type="presParOf" srcId="{C070AB9B-0734-4A94-B5A5-74072AF58D77}" destId="{E0E7520F-6BD2-437A-86CC-C6EB1A689D27}" srcOrd="1" destOrd="0" presId="urn:microsoft.com/office/officeart/2008/layout/LinedList"/>
    <dgm:cxn modelId="{06AF26E7-28B7-4EFB-9D0D-22E2BE8B6D5F}" type="presParOf" srcId="{C070AB9B-0734-4A94-B5A5-74072AF58D77}" destId="{C3A33DAF-3785-46C5-88F3-537F0CFEF56F}" srcOrd="2" destOrd="0" presId="urn:microsoft.com/office/officeart/2008/layout/LinedList"/>
    <dgm:cxn modelId="{4B17D4BE-4297-49AE-8A42-3379FDC7F7FC}" type="presParOf" srcId="{098A3FB2-1FC7-40D2-B1FC-DDEA971B95D0}" destId="{8DD8C89C-1826-45DD-A317-CCB02C49F786}" srcOrd="2" destOrd="0" presId="urn:microsoft.com/office/officeart/2008/layout/LinedList"/>
    <dgm:cxn modelId="{A60FAEA7-1B69-40BF-978F-89D7DD4B741F}" type="presParOf" srcId="{098A3FB2-1FC7-40D2-B1FC-DDEA971B95D0}" destId="{51EBFF42-0661-48F4-9C12-E563E998975B}" srcOrd="3" destOrd="0" presId="urn:microsoft.com/office/officeart/2008/layout/LinedList"/>
    <dgm:cxn modelId="{38D6E0BA-0F39-43E2-AFFF-594DB9CD8110}" type="presParOf" srcId="{098A3FB2-1FC7-40D2-B1FC-DDEA971B95D0}" destId="{DEBDD5FE-F6AA-4C6D-9625-242750AD3E88}" srcOrd="4" destOrd="0" presId="urn:microsoft.com/office/officeart/2008/layout/LinedList"/>
    <dgm:cxn modelId="{DC7F9EF4-37A0-459F-A83F-02149DDCB089}" type="presParOf" srcId="{DEBDD5FE-F6AA-4C6D-9625-242750AD3E88}" destId="{42B533AE-5548-4774-A084-BEFCF7EC3511}" srcOrd="0" destOrd="0" presId="urn:microsoft.com/office/officeart/2008/layout/LinedList"/>
    <dgm:cxn modelId="{AAF8658D-FFC1-4B26-A6EF-69399E02B732}" type="presParOf" srcId="{DEBDD5FE-F6AA-4C6D-9625-242750AD3E88}" destId="{995E2F20-B19F-4230-9702-2CAC3FAF563F}" srcOrd="1" destOrd="0" presId="urn:microsoft.com/office/officeart/2008/layout/LinedList"/>
    <dgm:cxn modelId="{93048EC4-FDDB-42E8-AC28-DDABAE577667}" type="presParOf" srcId="{DEBDD5FE-F6AA-4C6D-9625-242750AD3E88}" destId="{240F129C-5DEA-4DFA-AB26-6CBB05E9125D}" srcOrd="2" destOrd="0" presId="urn:microsoft.com/office/officeart/2008/layout/LinedList"/>
    <dgm:cxn modelId="{D4EC05B4-0770-433E-8CAC-5B6C843BEF02}" type="presParOf" srcId="{098A3FB2-1FC7-40D2-B1FC-DDEA971B95D0}" destId="{28C15CE2-EBBD-40B8-B7FA-F1BED30202E3}" srcOrd="5" destOrd="0" presId="urn:microsoft.com/office/officeart/2008/layout/LinedList"/>
    <dgm:cxn modelId="{6E4D0670-8E62-4807-B4C9-E6F87C7C71F3}" type="presParOf" srcId="{098A3FB2-1FC7-40D2-B1FC-DDEA971B95D0}" destId="{F61F7522-0D0C-452D-A9EF-DCE6AC55E7B2}" srcOrd="6" destOrd="0" presId="urn:microsoft.com/office/officeart/2008/layout/LinedList"/>
    <dgm:cxn modelId="{AC0DFB76-C5B7-476E-A7B2-7DFE007B083F}" type="presParOf" srcId="{098A3FB2-1FC7-40D2-B1FC-DDEA971B95D0}" destId="{07F6FB39-0DC7-42FC-9FFF-4863C51F9655}" srcOrd="7" destOrd="0" presId="urn:microsoft.com/office/officeart/2008/layout/LinedList"/>
    <dgm:cxn modelId="{EC041121-8D30-455C-B21A-476DC58FD3DA}" type="presParOf" srcId="{07F6FB39-0DC7-42FC-9FFF-4863C51F9655}" destId="{0259313A-8D3A-4269-8CEC-290DF448AB54}" srcOrd="0" destOrd="0" presId="urn:microsoft.com/office/officeart/2008/layout/LinedList"/>
    <dgm:cxn modelId="{518EA19D-1609-451D-90D4-0B7A9364B558}" type="presParOf" srcId="{07F6FB39-0DC7-42FC-9FFF-4863C51F9655}" destId="{22EAD59C-0E58-4E8C-802D-7DFCCF52D615}" srcOrd="1" destOrd="0" presId="urn:microsoft.com/office/officeart/2008/layout/LinedList"/>
    <dgm:cxn modelId="{40122211-E972-4953-A055-5B1B6D56640A}" type="presParOf" srcId="{07F6FB39-0DC7-42FC-9FFF-4863C51F9655}" destId="{BA133B8E-0736-4F3D-A3B4-80D55DC682B3}" srcOrd="2" destOrd="0" presId="urn:microsoft.com/office/officeart/2008/layout/LinedList"/>
    <dgm:cxn modelId="{E4107EAD-F0A6-4A37-8D2C-A071FB88A1A1}" type="presParOf" srcId="{098A3FB2-1FC7-40D2-B1FC-DDEA971B95D0}" destId="{3C0B93BA-DD0E-47F4-81D3-8BDD06B69703}" srcOrd="8" destOrd="0" presId="urn:microsoft.com/office/officeart/2008/layout/LinedList"/>
    <dgm:cxn modelId="{63D2C6E0-ED96-4CB4-9B1A-58DC9444EA2B}" type="presParOf" srcId="{098A3FB2-1FC7-40D2-B1FC-DDEA971B95D0}" destId="{CDA75E8D-F36C-43B9-9A61-9E1BCC1A2AA6}" srcOrd="9" destOrd="0" presId="urn:microsoft.com/office/officeart/2008/layout/LinedList"/>
    <dgm:cxn modelId="{5690C2DB-1C9A-44CE-8460-59B4497B402E}" type="presParOf" srcId="{098A3FB2-1FC7-40D2-B1FC-DDEA971B95D0}" destId="{CDBF4CFE-B717-4001-95C3-4BA98F15863E}" srcOrd="10" destOrd="0" presId="urn:microsoft.com/office/officeart/2008/layout/LinedList"/>
    <dgm:cxn modelId="{3DF5A562-80CC-4F2B-8D9B-26789BDE5FF9}" type="presParOf" srcId="{CDBF4CFE-B717-4001-95C3-4BA98F15863E}" destId="{E5B841C4-3235-4DE0-A7BB-B44ECF4F4812}" srcOrd="0" destOrd="0" presId="urn:microsoft.com/office/officeart/2008/layout/LinedList"/>
    <dgm:cxn modelId="{900B9A6C-B7E6-4AF6-8733-08E0AD04A067}" type="presParOf" srcId="{CDBF4CFE-B717-4001-95C3-4BA98F15863E}" destId="{EF576C70-8AE9-4898-83DD-5DBD45BC173C}" srcOrd="1" destOrd="0" presId="urn:microsoft.com/office/officeart/2008/layout/LinedList"/>
    <dgm:cxn modelId="{81765DAA-4227-4F8E-A348-8E92BA649709}" type="presParOf" srcId="{CDBF4CFE-B717-4001-95C3-4BA98F15863E}" destId="{13FF78C5-EC6B-4CF5-903D-08A724392201}" srcOrd="2" destOrd="0" presId="urn:microsoft.com/office/officeart/2008/layout/LinedList"/>
    <dgm:cxn modelId="{A17FFA21-E47A-4641-AF00-756A778144FA}" type="presParOf" srcId="{098A3FB2-1FC7-40D2-B1FC-DDEA971B95D0}" destId="{E4DCDF2C-34B0-4724-B18A-B79CDF2ECB78}" srcOrd="11" destOrd="0" presId="urn:microsoft.com/office/officeart/2008/layout/LinedList"/>
    <dgm:cxn modelId="{35BA85C7-A82D-439E-9208-C3CAD94660D7}" type="presParOf" srcId="{098A3FB2-1FC7-40D2-B1FC-DDEA971B95D0}" destId="{00C14805-F4B7-4FE9-A96D-33AA411E6D49}" srcOrd="12" destOrd="0" presId="urn:microsoft.com/office/officeart/2008/layout/LinedList"/>
    <dgm:cxn modelId="{30FD8D89-4EF0-4F54-B7C8-A372141DB045}" type="presParOf" srcId="{098A3FB2-1FC7-40D2-B1FC-DDEA971B95D0}" destId="{A116F0DB-4E09-40CB-9D89-41A1135C9A6C}" srcOrd="13" destOrd="0" presId="urn:microsoft.com/office/officeart/2008/layout/LinedList"/>
    <dgm:cxn modelId="{EF93FC6E-9999-4B7C-A351-D2B4F00ED78E}" type="presParOf" srcId="{A116F0DB-4E09-40CB-9D89-41A1135C9A6C}" destId="{2C83EF9C-C957-4DA4-A430-CEBFED4EA332}" srcOrd="0" destOrd="0" presId="urn:microsoft.com/office/officeart/2008/layout/LinedList"/>
    <dgm:cxn modelId="{8E8743B4-048B-4776-8887-626B8DFE1264}" type="presParOf" srcId="{A116F0DB-4E09-40CB-9D89-41A1135C9A6C}" destId="{8130C210-51D0-46B1-9234-9C96F23ED0EA}" srcOrd="1" destOrd="0" presId="urn:microsoft.com/office/officeart/2008/layout/LinedList"/>
    <dgm:cxn modelId="{FD8FC578-701F-45B2-AE94-A594E06F88F6}" type="presParOf" srcId="{A116F0DB-4E09-40CB-9D89-41A1135C9A6C}" destId="{09CA4844-E8BC-4EC8-A10B-779077CEA1AC}" srcOrd="2" destOrd="0" presId="urn:microsoft.com/office/officeart/2008/layout/LinedList"/>
    <dgm:cxn modelId="{B78AC1E8-9370-43E4-A694-173CD8CDBB55}" type="presParOf" srcId="{098A3FB2-1FC7-40D2-B1FC-DDEA971B95D0}" destId="{733263FB-C25B-42AA-8E4D-D475C7E38E48}" srcOrd="14" destOrd="0" presId="urn:microsoft.com/office/officeart/2008/layout/LinedList"/>
    <dgm:cxn modelId="{BC21302B-C44E-46F6-BCEB-097EE6A43B32}" type="presParOf" srcId="{098A3FB2-1FC7-40D2-B1FC-DDEA971B95D0}" destId="{7B9EDE94-0548-4B54-A632-264ED3665AE3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DBB28-FDAB-4A6A-9D3B-D4DA5C2C6750}">
      <dsp:nvSpPr>
        <dsp:cNvPr id="0" name=""/>
        <dsp:cNvSpPr/>
      </dsp:nvSpPr>
      <dsp:spPr>
        <a:xfrm>
          <a:off x="2099" y="0"/>
          <a:ext cx="3265982" cy="473139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300" kern="1200" dirty="0"/>
            <a:t>Lupta pentru securitate</a:t>
          </a:r>
          <a:endParaRPr lang="en-US" sz="3300" kern="1200" dirty="0"/>
        </a:p>
      </dsp:txBody>
      <dsp:txXfrm>
        <a:off x="2099" y="1892559"/>
        <a:ext cx="3265982" cy="1892559"/>
      </dsp:txXfrm>
    </dsp:sp>
    <dsp:sp modelId="{A137447F-431C-4D0A-BF69-72D4CE5D12E7}">
      <dsp:nvSpPr>
        <dsp:cNvPr id="0" name=""/>
        <dsp:cNvSpPr/>
      </dsp:nvSpPr>
      <dsp:spPr>
        <a:xfrm>
          <a:off x="590410" y="87805"/>
          <a:ext cx="2078740" cy="2010125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57" r="-1375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6B01FCB-BCB3-4140-8575-CEA343E8EF3D}">
      <dsp:nvSpPr>
        <dsp:cNvPr id="0" name=""/>
        <dsp:cNvSpPr/>
      </dsp:nvSpPr>
      <dsp:spPr>
        <a:xfrm>
          <a:off x="3366060" y="0"/>
          <a:ext cx="3265982" cy="473139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300" kern="1200" noProof="0" dirty="0"/>
            <a:t>Scurgeri de date</a:t>
          </a:r>
        </a:p>
      </dsp:txBody>
      <dsp:txXfrm>
        <a:off x="3366060" y="1892559"/>
        <a:ext cx="3265982" cy="1892559"/>
      </dsp:txXfrm>
    </dsp:sp>
    <dsp:sp modelId="{535910F0-1245-4B42-972A-22252E0C10A8}">
      <dsp:nvSpPr>
        <dsp:cNvPr id="0" name=""/>
        <dsp:cNvSpPr/>
      </dsp:nvSpPr>
      <dsp:spPr>
        <a:xfrm>
          <a:off x="3954372" y="87805"/>
          <a:ext cx="2078740" cy="201012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8E30C65-EEE0-4B19-A220-2C1406C6F92B}">
      <dsp:nvSpPr>
        <dsp:cNvPr id="0" name=""/>
        <dsp:cNvSpPr/>
      </dsp:nvSpPr>
      <dsp:spPr>
        <a:xfrm>
          <a:off x="6730022" y="0"/>
          <a:ext cx="3265982" cy="473139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300" kern="1200" noProof="0" dirty="0"/>
            <a:t>Politici de securitate stricte</a:t>
          </a:r>
        </a:p>
      </dsp:txBody>
      <dsp:txXfrm>
        <a:off x="6730022" y="1892559"/>
        <a:ext cx="3265982" cy="1892559"/>
      </dsp:txXfrm>
    </dsp:sp>
    <dsp:sp modelId="{D5E8C272-CA3D-46CB-BE62-714A53516F34}">
      <dsp:nvSpPr>
        <dsp:cNvPr id="0" name=""/>
        <dsp:cNvSpPr/>
      </dsp:nvSpPr>
      <dsp:spPr>
        <a:xfrm>
          <a:off x="7318333" y="87805"/>
          <a:ext cx="2078740" cy="2010125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9000" r="-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3CEB1E-7700-4567-AE8B-8B6D95876E16}">
      <dsp:nvSpPr>
        <dsp:cNvPr id="0" name=""/>
        <dsp:cNvSpPr/>
      </dsp:nvSpPr>
      <dsp:spPr>
        <a:xfrm>
          <a:off x="399924" y="3785118"/>
          <a:ext cx="9198255" cy="709709"/>
        </a:xfrm>
        <a:prstGeom prst="rightArrow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DF7C21-1A63-4ECA-82D4-C4DAFD051D07}">
      <dsp:nvSpPr>
        <dsp:cNvPr id="0" name=""/>
        <dsp:cNvSpPr/>
      </dsp:nvSpPr>
      <dsp:spPr>
        <a:xfrm>
          <a:off x="-4541650" y="-696398"/>
          <a:ext cx="5410229" cy="5410229"/>
        </a:xfrm>
        <a:prstGeom prst="blockArc">
          <a:avLst>
            <a:gd name="adj1" fmla="val 18900000"/>
            <a:gd name="adj2" fmla="val 2700000"/>
            <a:gd name="adj3" fmla="val 399"/>
          </a:avLst>
        </a:pr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A60437-3477-40F4-B376-B06499EF3BD0}">
      <dsp:nvSpPr>
        <dsp:cNvPr id="0" name=""/>
        <dsp:cNvSpPr/>
      </dsp:nvSpPr>
      <dsp:spPr>
        <a:xfrm>
          <a:off x="558609" y="401743"/>
          <a:ext cx="6867239" cy="803486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7767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600" b="1" kern="1200" noProof="0" dirty="0"/>
            <a:t>Atenuarea</a:t>
          </a:r>
          <a:r>
            <a:rPr lang="en-US" sz="2600" b="1" kern="1200" dirty="0"/>
            <a:t> </a:t>
          </a:r>
          <a:r>
            <a:rPr lang="ro-RO" sz="2600" b="1" kern="1200" noProof="0" dirty="0"/>
            <a:t>atacurilor</a:t>
          </a:r>
        </a:p>
      </dsp:txBody>
      <dsp:txXfrm>
        <a:off x="558609" y="401743"/>
        <a:ext cx="6867239" cy="803486"/>
      </dsp:txXfrm>
    </dsp:sp>
    <dsp:sp modelId="{B5368253-F9B6-4FB4-8AB8-772B05D6C76E}">
      <dsp:nvSpPr>
        <dsp:cNvPr id="0" name=""/>
        <dsp:cNvSpPr/>
      </dsp:nvSpPr>
      <dsp:spPr>
        <a:xfrm>
          <a:off x="56430" y="301307"/>
          <a:ext cx="1004358" cy="1004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97DDD-158B-4391-8786-A513F89166A2}">
      <dsp:nvSpPr>
        <dsp:cNvPr id="0" name=""/>
        <dsp:cNvSpPr/>
      </dsp:nvSpPr>
      <dsp:spPr>
        <a:xfrm>
          <a:off x="850676" y="1606973"/>
          <a:ext cx="6575172" cy="803486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7767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600" b="1" kern="1200" noProof="0" dirty="0"/>
            <a:t>Simplificarea</a:t>
          </a:r>
          <a:r>
            <a:rPr lang="en-US" sz="2600" b="1" kern="1200" dirty="0"/>
            <a:t> </a:t>
          </a:r>
          <a:r>
            <a:rPr lang="ro-RO" sz="2600" b="1" kern="1200" noProof="0" dirty="0"/>
            <a:t>politicilor</a:t>
          </a:r>
          <a:r>
            <a:rPr lang="en-US" sz="2600" b="1" kern="1200" dirty="0"/>
            <a:t> de </a:t>
          </a:r>
          <a:r>
            <a:rPr lang="ro-RO" sz="2600" b="1" kern="1200" dirty="0"/>
            <a:t>s</a:t>
          </a:r>
          <a:r>
            <a:rPr lang="ro-RO" sz="2600" b="1" kern="1200" noProof="0" dirty="0" err="1"/>
            <a:t>ecuritate</a:t>
          </a:r>
          <a:endParaRPr lang="ro-RO" sz="2600" b="1" kern="1200" noProof="0" dirty="0"/>
        </a:p>
      </dsp:txBody>
      <dsp:txXfrm>
        <a:off x="850676" y="1606973"/>
        <a:ext cx="6575172" cy="803486"/>
      </dsp:txXfrm>
    </dsp:sp>
    <dsp:sp modelId="{3842F1FB-4BBE-4C5F-8689-2902839AC4B1}">
      <dsp:nvSpPr>
        <dsp:cNvPr id="0" name=""/>
        <dsp:cNvSpPr/>
      </dsp:nvSpPr>
      <dsp:spPr>
        <a:xfrm>
          <a:off x="348497" y="1506537"/>
          <a:ext cx="1004358" cy="1004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41BEC6-9BCA-43B2-83A4-A9F33DC87407}">
      <dsp:nvSpPr>
        <dsp:cNvPr id="0" name=""/>
        <dsp:cNvSpPr/>
      </dsp:nvSpPr>
      <dsp:spPr>
        <a:xfrm>
          <a:off x="558609" y="2812203"/>
          <a:ext cx="6867239" cy="803486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7767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600" b="1" kern="1200" noProof="0" dirty="0"/>
            <a:t>Utilizarea unei soluții simple și intuitive</a:t>
          </a:r>
        </a:p>
      </dsp:txBody>
      <dsp:txXfrm>
        <a:off x="558609" y="2812203"/>
        <a:ext cx="6867239" cy="803486"/>
      </dsp:txXfrm>
    </dsp:sp>
    <dsp:sp modelId="{DA32A7DA-A349-4181-B4D5-5FEFE0A3A24E}">
      <dsp:nvSpPr>
        <dsp:cNvPr id="0" name=""/>
        <dsp:cNvSpPr/>
      </dsp:nvSpPr>
      <dsp:spPr>
        <a:xfrm>
          <a:off x="56430" y="2711767"/>
          <a:ext cx="1004358" cy="1004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FC124D-777F-42FC-A46B-99C75E3BCA51}">
      <dsp:nvSpPr>
        <dsp:cNvPr id="0" name=""/>
        <dsp:cNvSpPr/>
      </dsp:nvSpPr>
      <dsp:spPr>
        <a:xfrm>
          <a:off x="0" y="0"/>
          <a:ext cx="9984440" cy="2052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900" kern="1200" dirty="0"/>
            <a:t>Client</a:t>
          </a:r>
        </a:p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o-RO" sz="4900" kern="1200" dirty="0"/>
        </a:p>
      </dsp:txBody>
      <dsp:txXfrm>
        <a:off x="2202169" y="0"/>
        <a:ext cx="7782271" cy="2052817"/>
      </dsp:txXfrm>
    </dsp:sp>
    <dsp:sp modelId="{8F548501-9B5B-4CA1-9C3E-5D9EC407CFAD}">
      <dsp:nvSpPr>
        <dsp:cNvPr id="0" name=""/>
        <dsp:cNvSpPr/>
      </dsp:nvSpPr>
      <dsp:spPr>
        <a:xfrm>
          <a:off x="205281" y="205281"/>
          <a:ext cx="1996888" cy="1642253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028" t="-1515" r="4028" b="-1515"/>
          </a:stretch>
        </a:blipFill>
        <a:ln w="15875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0F72B-A810-4C8C-9165-C50FE3C7AE55}">
      <dsp:nvSpPr>
        <dsp:cNvPr id="0" name=""/>
        <dsp:cNvSpPr/>
      </dsp:nvSpPr>
      <dsp:spPr>
        <a:xfrm>
          <a:off x="0" y="2258099"/>
          <a:ext cx="9984440" cy="20528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900" kern="1200" dirty="0"/>
            <a:t>Server</a:t>
          </a:r>
        </a:p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o-RO" sz="4900" kern="1200" dirty="0"/>
        </a:p>
      </dsp:txBody>
      <dsp:txXfrm>
        <a:off x="2202169" y="2258099"/>
        <a:ext cx="7782271" cy="2052817"/>
      </dsp:txXfrm>
    </dsp:sp>
    <dsp:sp modelId="{C41DCDEC-C97F-411F-9F6C-11F2E572D246}">
      <dsp:nvSpPr>
        <dsp:cNvPr id="0" name=""/>
        <dsp:cNvSpPr/>
      </dsp:nvSpPr>
      <dsp:spPr>
        <a:xfrm>
          <a:off x="205281" y="2463380"/>
          <a:ext cx="1996888" cy="164225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E0EAC-7C78-4959-8600-9981A4AF4E7E}">
      <dsp:nvSpPr>
        <dsp:cNvPr id="0" name=""/>
        <dsp:cNvSpPr/>
      </dsp:nvSpPr>
      <dsp:spPr>
        <a:xfrm>
          <a:off x="0" y="0"/>
          <a:ext cx="7352262" cy="199544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C3A40-743C-4532-8375-E98CD48FCF8C}">
      <dsp:nvSpPr>
        <dsp:cNvPr id="0" name=""/>
        <dsp:cNvSpPr/>
      </dsp:nvSpPr>
      <dsp:spPr>
        <a:xfrm>
          <a:off x="221411" y="266059"/>
          <a:ext cx="3290209" cy="1463329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3872" t="3258" r="23872" b="3258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6C31E0-F5E6-406E-ABF6-873DCC5B3CF6}">
      <dsp:nvSpPr>
        <dsp:cNvPr id="0" name=""/>
        <dsp:cNvSpPr/>
      </dsp:nvSpPr>
      <dsp:spPr>
        <a:xfrm rot="10800000">
          <a:off x="221411" y="1995449"/>
          <a:ext cx="3290209" cy="243888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600" kern="1200" noProof="0" dirty="0"/>
            <a:t>Capacitate de stocare cod QR</a:t>
          </a:r>
        </a:p>
      </dsp:txBody>
      <dsp:txXfrm rot="10800000">
        <a:off x="296415" y="1995449"/>
        <a:ext cx="3140201" cy="2363878"/>
      </dsp:txXfrm>
    </dsp:sp>
    <dsp:sp modelId="{5FD25ED8-15F7-458C-8E88-B7E46BF1592A}">
      <dsp:nvSpPr>
        <dsp:cNvPr id="0" name=""/>
        <dsp:cNvSpPr/>
      </dsp:nvSpPr>
      <dsp:spPr>
        <a:xfrm>
          <a:off x="3840641" y="266059"/>
          <a:ext cx="3290209" cy="1463329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/>
          <a:srcRect/>
          <a:stretch>
            <a:fillRect l="16905" t="-9043" r="16905" b="-9043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98948-511D-4996-B814-C0DDA91DBED7}">
      <dsp:nvSpPr>
        <dsp:cNvPr id="0" name=""/>
        <dsp:cNvSpPr/>
      </dsp:nvSpPr>
      <dsp:spPr>
        <a:xfrm rot="10800000">
          <a:off x="3840641" y="1995449"/>
          <a:ext cx="3290209" cy="243888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600" kern="1200" noProof="0" dirty="0"/>
            <a:t>Certificat HTTPS</a:t>
          </a:r>
          <a:endParaRPr lang="ro-RO" sz="3600" kern="1200" dirty="0"/>
        </a:p>
      </dsp:txBody>
      <dsp:txXfrm rot="10800000">
        <a:off x="3915645" y="1995449"/>
        <a:ext cx="3140201" cy="23638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7D81A-0708-450D-82F1-881BC81E6F83}">
      <dsp:nvSpPr>
        <dsp:cNvPr id="0" name=""/>
        <dsp:cNvSpPr/>
      </dsp:nvSpPr>
      <dsp:spPr>
        <a:xfrm rot="10800000">
          <a:off x="713398" y="340"/>
          <a:ext cx="9126902" cy="174875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153" tIns="102870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Teste </a:t>
          </a:r>
          <a:r>
            <a:rPr lang="en-US" sz="2700" kern="1200" dirty="0" err="1"/>
            <a:t>manuale</a:t>
          </a:r>
          <a:r>
            <a:rPr lang="en-US" sz="2700" kern="1200" dirty="0"/>
            <a:t> </a:t>
          </a:r>
          <a:r>
            <a:rPr lang="ro-RO" sz="2700" kern="1200" dirty="0"/>
            <a:t>ș</a:t>
          </a:r>
          <a:r>
            <a:rPr lang="ro-RO" sz="2700" kern="1200" noProof="0" dirty="0"/>
            <a:t>i</a:t>
          </a:r>
          <a:r>
            <a:rPr lang="en-US" sz="2700" kern="1200" dirty="0"/>
            <a:t> </a:t>
          </a:r>
          <a:r>
            <a:rPr lang="en-US" sz="2700" kern="1200" noProof="0" dirty="0"/>
            <a:t>automate</a:t>
          </a:r>
          <a:endParaRPr lang="ro-RO" sz="2700" kern="1200" noProof="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2100" kern="1200" dirty="0"/>
            <a:t>Algoritmi de criptare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2100" kern="1200" noProof="0" dirty="0"/>
            <a:t>Validarea datelor de intrare</a:t>
          </a:r>
          <a:endParaRPr lang="ro-RO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2100" kern="1200" dirty="0"/>
            <a:t>Testarea </a:t>
          </a:r>
          <a:r>
            <a:rPr lang="ro-RO" sz="2100" kern="1200" dirty="0" err="1"/>
            <a:t>funcți</a:t>
          </a:r>
          <a:r>
            <a:rPr lang="ro-RO" sz="2100" kern="1200" noProof="0" dirty="0" err="1"/>
            <a:t>onalităților</a:t>
          </a:r>
          <a:r>
            <a:rPr lang="ro-RO" sz="2100" kern="1200" noProof="0" dirty="0"/>
            <a:t> aplicației</a:t>
          </a:r>
        </a:p>
      </dsp:txBody>
      <dsp:txXfrm rot="10800000">
        <a:off x="1150587" y="340"/>
        <a:ext cx="8689713" cy="1748755"/>
      </dsp:txXfrm>
    </dsp:sp>
    <dsp:sp modelId="{E9F15B10-46AE-4A87-95A4-CB430C0CCBB3}">
      <dsp:nvSpPr>
        <dsp:cNvPr id="0" name=""/>
        <dsp:cNvSpPr/>
      </dsp:nvSpPr>
      <dsp:spPr>
        <a:xfrm>
          <a:off x="53789" y="8647"/>
          <a:ext cx="1748755" cy="174875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4E783E-FBF0-4F07-B6CF-803856291392}">
      <dsp:nvSpPr>
        <dsp:cNvPr id="0" name=""/>
        <dsp:cNvSpPr/>
      </dsp:nvSpPr>
      <dsp:spPr>
        <a:xfrm rot="10800000">
          <a:off x="708451" y="2242711"/>
          <a:ext cx="9136797" cy="174875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153" tIns="102870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700" kern="1200" noProof="0" dirty="0"/>
            <a:t>Teste de penetrare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2100" kern="1200" noProof="0" dirty="0"/>
            <a:t>Brute-Force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2100" kern="1200" noProof="0" dirty="0"/>
            <a:t>XSS</a:t>
          </a:r>
        </a:p>
      </dsp:txBody>
      <dsp:txXfrm rot="10800000">
        <a:off x="1145640" y="2242711"/>
        <a:ext cx="8699608" cy="1748755"/>
      </dsp:txXfrm>
    </dsp:sp>
    <dsp:sp modelId="{D97E84A3-0A0E-476C-8BEC-F34005B2D7CF}">
      <dsp:nvSpPr>
        <dsp:cNvPr id="0" name=""/>
        <dsp:cNvSpPr/>
      </dsp:nvSpPr>
      <dsp:spPr>
        <a:xfrm>
          <a:off x="0" y="2243052"/>
          <a:ext cx="1748755" cy="1748755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18570-0051-4C0F-8E53-3814306E0F62}">
      <dsp:nvSpPr>
        <dsp:cNvPr id="0" name=""/>
        <dsp:cNvSpPr/>
      </dsp:nvSpPr>
      <dsp:spPr>
        <a:xfrm>
          <a:off x="0" y="0"/>
          <a:ext cx="78923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5A60C9-8210-4F35-AB0D-B5BAF2315CAB}">
      <dsp:nvSpPr>
        <dsp:cNvPr id="0" name=""/>
        <dsp:cNvSpPr/>
      </dsp:nvSpPr>
      <dsp:spPr>
        <a:xfrm>
          <a:off x="0" y="0"/>
          <a:ext cx="2223088" cy="4336676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tint val="98000"/>
                <a:lumMod val="102000"/>
              </a:schemeClr>
              <a:schemeClr val="accent1">
                <a:shade val="98000"/>
                <a:lumMod val="98000"/>
              </a:schemeClr>
            </a:duotone>
          </a:blip>
          <a:tile tx="0" ty="0" sx="100000" sy="100000" flip="none" algn="tl"/>
        </a:blipFill>
        <a:ln w="9525" cap="rnd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200" b="1" kern="1200" dirty="0">
              <a:solidFill>
                <a:schemeClr val="bg1"/>
              </a:solidFill>
            </a:rPr>
            <a:t>Manager de parole</a:t>
          </a:r>
        </a:p>
      </dsp:txBody>
      <dsp:txXfrm>
        <a:off x="0" y="0"/>
        <a:ext cx="2223088" cy="4336676"/>
      </dsp:txXfrm>
    </dsp:sp>
    <dsp:sp modelId="{E0E7520F-6BD2-437A-86CC-C6EB1A689D27}">
      <dsp:nvSpPr>
        <dsp:cNvPr id="0" name=""/>
        <dsp:cNvSpPr/>
      </dsp:nvSpPr>
      <dsp:spPr>
        <a:xfrm>
          <a:off x="2329334" y="40868"/>
          <a:ext cx="5560199" cy="817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400" kern="1200" dirty="0"/>
            <a:t>Aplicație client-server</a:t>
          </a:r>
        </a:p>
      </dsp:txBody>
      <dsp:txXfrm>
        <a:off x="2329334" y="40868"/>
        <a:ext cx="5560199" cy="817361"/>
      </dsp:txXfrm>
    </dsp:sp>
    <dsp:sp modelId="{8DD8C89C-1826-45DD-A317-CCB02C49F786}">
      <dsp:nvSpPr>
        <dsp:cNvPr id="0" name=""/>
        <dsp:cNvSpPr/>
      </dsp:nvSpPr>
      <dsp:spPr>
        <a:xfrm>
          <a:off x="2223088" y="858229"/>
          <a:ext cx="56664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5E2F20-B19F-4230-9702-2CAC3FAF563F}">
      <dsp:nvSpPr>
        <dsp:cNvPr id="0" name=""/>
        <dsp:cNvSpPr/>
      </dsp:nvSpPr>
      <dsp:spPr>
        <a:xfrm>
          <a:off x="2329334" y="899097"/>
          <a:ext cx="5560199" cy="817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400" kern="1200" dirty="0"/>
            <a:t>Comunicație securizată</a:t>
          </a:r>
        </a:p>
      </dsp:txBody>
      <dsp:txXfrm>
        <a:off x="2329334" y="899097"/>
        <a:ext cx="5560199" cy="817361"/>
      </dsp:txXfrm>
    </dsp:sp>
    <dsp:sp modelId="{28C15CE2-EBBD-40B8-B7FA-F1BED30202E3}">
      <dsp:nvSpPr>
        <dsp:cNvPr id="0" name=""/>
        <dsp:cNvSpPr/>
      </dsp:nvSpPr>
      <dsp:spPr>
        <a:xfrm>
          <a:off x="2223088" y="1716459"/>
          <a:ext cx="56664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AD59C-0E58-4E8C-802D-7DFCCF52D615}">
      <dsp:nvSpPr>
        <dsp:cNvPr id="0" name=""/>
        <dsp:cNvSpPr/>
      </dsp:nvSpPr>
      <dsp:spPr>
        <a:xfrm>
          <a:off x="2329334" y="1757327"/>
          <a:ext cx="5560199" cy="817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400" kern="1200" dirty="0"/>
            <a:t>Protejat împotriva Brute-Force si XSS</a:t>
          </a:r>
        </a:p>
      </dsp:txBody>
      <dsp:txXfrm>
        <a:off x="2329334" y="1757327"/>
        <a:ext cx="5560199" cy="817361"/>
      </dsp:txXfrm>
    </dsp:sp>
    <dsp:sp modelId="{3C0B93BA-DD0E-47F4-81D3-8BDD06B69703}">
      <dsp:nvSpPr>
        <dsp:cNvPr id="0" name=""/>
        <dsp:cNvSpPr/>
      </dsp:nvSpPr>
      <dsp:spPr>
        <a:xfrm>
          <a:off x="2223088" y="2574689"/>
          <a:ext cx="56664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576C70-8AE9-4898-83DD-5DBD45BC173C}">
      <dsp:nvSpPr>
        <dsp:cNvPr id="0" name=""/>
        <dsp:cNvSpPr/>
      </dsp:nvSpPr>
      <dsp:spPr>
        <a:xfrm>
          <a:off x="2329334" y="2615557"/>
          <a:ext cx="5560199" cy="817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400" kern="1200" dirty="0"/>
            <a:t>Apreciată de 95% din oameni ca fiind intuitivă</a:t>
          </a:r>
        </a:p>
      </dsp:txBody>
      <dsp:txXfrm>
        <a:off x="2329334" y="2615557"/>
        <a:ext cx="5560199" cy="817361"/>
      </dsp:txXfrm>
    </dsp:sp>
    <dsp:sp modelId="{E4DCDF2C-34B0-4724-B18A-B79CDF2ECB78}">
      <dsp:nvSpPr>
        <dsp:cNvPr id="0" name=""/>
        <dsp:cNvSpPr/>
      </dsp:nvSpPr>
      <dsp:spPr>
        <a:xfrm>
          <a:off x="2223088" y="3432919"/>
          <a:ext cx="56664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0C210-51D0-46B1-9234-9C96F23ED0EA}">
      <dsp:nvSpPr>
        <dsp:cNvPr id="0" name=""/>
        <dsp:cNvSpPr/>
      </dsp:nvSpPr>
      <dsp:spPr>
        <a:xfrm>
          <a:off x="2329334" y="3473787"/>
          <a:ext cx="5560199" cy="817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400" kern="1200" dirty="0"/>
            <a:t>G</a:t>
          </a:r>
          <a:r>
            <a:rPr lang="ro-RO" sz="1400" kern="1200" noProof="0" dirty="0" err="1"/>
            <a:t>enereaz</a:t>
          </a:r>
          <a:r>
            <a:rPr lang="ro-RO" sz="1400" kern="1200" dirty="0"/>
            <a:t>ă parole mai puternice, într-un timp mai mare</a:t>
          </a:r>
        </a:p>
      </dsp:txBody>
      <dsp:txXfrm>
        <a:off x="2329334" y="3473787"/>
        <a:ext cx="5560199" cy="817361"/>
      </dsp:txXfrm>
    </dsp:sp>
    <dsp:sp modelId="{733263FB-C25B-42AA-8E4D-D475C7E38E48}">
      <dsp:nvSpPr>
        <dsp:cNvPr id="0" name=""/>
        <dsp:cNvSpPr/>
      </dsp:nvSpPr>
      <dsp:spPr>
        <a:xfrm>
          <a:off x="2223088" y="4291149"/>
          <a:ext cx="56664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45723-50DA-4540-B94A-74180B66412A}" type="datetimeFigureOut">
              <a:rPr lang="ro-RO" smtClean="0"/>
              <a:t>03.07.2023</a:t>
            </a:fld>
            <a:endParaRPr lang="ro-RO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AC5D2-1068-48FC-956D-5D6D399C5326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3094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In </a:t>
            </a:r>
            <a:r>
              <a:rPr lang="en-US" noProof="0" dirty="0" err="1"/>
              <a:t>ultimii</a:t>
            </a:r>
            <a:r>
              <a:rPr lang="en-US" noProof="0" dirty="0"/>
              <a:t> ani, </a:t>
            </a:r>
            <a:r>
              <a:rPr lang="en-US" noProof="0" dirty="0" err="1"/>
              <a:t>avansul</a:t>
            </a:r>
            <a:r>
              <a:rPr lang="en-US" noProof="0" dirty="0"/>
              <a:t> </a:t>
            </a:r>
            <a:r>
              <a:rPr lang="en-US" noProof="0" dirty="0" err="1"/>
              <a:t>tehnologic</a:t>
            </a:r>
            <a:r>
              <a:rPr lang="en-US" noProof="0" dirty="0"/>
              <a:t>, a </a:t>
            </a:r>
            <a:r>
              <a:rPr lang="en-US" noProof="0" dirty="0" err="1"/>
              <a:t>permis</a:t>
            </a:r>
            <a:r>
              <a:rPr lang="en-US" noProof="0" dirty="0"/>
              <a:t> </a:t>
            </a:r>
            <a:r>
              <a:rPr lang="en-US" noProof="0" dirty="0" err="1"/>
              <a:t>hackerilor</a:t>
            </a:r>
            <a:r>
              <a:rPr lang="ro-RO" noProof="0" dirty="0"/>
              <a:t> </a:t>
            </a:r>
            <a:r>
              <a:rPr lang="en-US" noProof="0" dirty="0" err="1"/>
              <a:t>sa</a:t>
            </a:r>
            <a:r>
              <a:rPr lang="ro-RO" noProof="0" dirty="0"/>
              <a:t> dezvolt</a:t>
            </a:r>
            <a:r>
              <a:rPr lang="en-US" noProof="0" dirty="0"/>
              <a:t>e</a:t>
            </a:r>
            <a:r>
              <a:rPr lang="ro-RO" noProof="0" dirty="0"/>
              <a:t> programe de </a:t>
            </a:r>
            <a:r>
              <a:rPr lang="en-US" noProof="0" dirty="0"/>
              <a:t>spart parole </a:t>
            </a:r>
            <a:r>
              <a:rPr lang="en-US" noProof="0" dirty="0" err="1"/>
              <a:t>mult</a:t>
            </a:r>
            <a:r>
              <a:rPr lang="en-US" noProof="0" dirty="0"/>
              <a:t> </a:t>
            </a:r>
            <a:r>
              <a:rPr lang="en-US" noProof="0" dirty="0" err="1"/>
              <a:t>mai</a:t>
            </a:r>
            <a:r>
              <a:rPr lang="en-US" noProof="0" dirty="0"/>
              <a:t> </a:t>
            </a:r>
            <a:r>
              <a:rPr lang="en-US" noProof="0" dirty="0" err="1"/>
              <a:t>performante</a:t>
            </a:r>
            <a:r>
              <a:rPr lang="ro-RO" noProof="0" dirty="0"/>
              <a:t>, pe care inginerii in securitate </a:t>
            </a:r>
            <a:r>
              <a:rPr lang="ro-RO" noProof="0" dirty="0" err="1"/>
              <a:t>incearca</a:t>
            </a:r>
            <a:r>
              <a:rPr lang="ro-RO" noProof="0" dirty="0"/>
              <a:t> sa le contracareze ca sa</a:t>
            </a:r>
            <a:r>
              <a:rPr lang="en-US" noProof="0" dirty="0"/>
              <a:t> evite </a:t>
            </a:r>
            <a:r>
              <a:rPr lang="ro-RO" noProof="0" dirty="0"/>
              <a:t>scurgeri</a:t>
            </a:r>
            <a:r>
              <a:rPr lang="en-US" noProof="0" dirty="0"/>
              <a:t>le</a:t>
            </a:r>
            <a:r>
              <a:rPr lang="ro-RO" noProof="0" dirty="0"/>
              <a:t> de date</a:t>
            </a:r>
            <a:r>
              <a:rPr lang="en-US" noProof="0" dirty="0"/>
              <a:t>, </a:t>
            </a:r>
            <a:r>
              <a:rPr lang="en-US" noProof="0" dirty="0" err="1"/>
              <a:t>pentru</a:t>
            </a:r>
            <a:r>
              <a:rPr lang="en-US" noProof="0" dirty="0"/>
              <a:t> pot a</a:t>
            </a:r>
            <a:r>
              <a:rPr lang="ro-RO" noProof="0" dirty="0"/>
              <a:t>duce prejudicii </a:t>
            </a:r>
            <a:r>
              <a:rPr lang="en-US" noProof="0" dirty="0" err="1"/>
              <a:t>masive</a:t>
            </a:r>
            <a:r>
              <a:rPr lang="ro-RO" noProof="0" dirty="0"/>
              <a:t>.</a:t>
            </a:r>
            <a:r>
              <a:rPr lang="en-US" noProof="0" dirty="0"/>
              <a:t> </a:t>
            </a:r>
            <a:r>
              <a:rPr lang="en-US" noProof="0" dirty="0" err="1"/>
              <a:t>Astfel</a:t>
            </a:r>
            <a:r>
              <a:rPr lang="en-US" noProof="0" dirty="0"/>
              <a:t>, </a:t>
            </a:r>
            <a:r>
              <a:rPr lang="en-US" noProof="0" dirty="0" err="1"/>
              <a:t>companiile</a:t>
            </a:r>
            <a:r>
              <a:rPr lang="en-US" noProof="0" dirty="0"/>
              <a:t> au </a:t>
            </a:r>
            <a:r>
              <a:rPr lang="en-US" noProof="0" dirty="0" err="1"/>
              <a:t>impus</a:t>
            </a:r>
            <a:r>
              <a:rPr lang="en-US" noProof="0" dirty="0"/>
              <a:t> </a:t>
            </a:r>
            <a:r>
              <a:rPr lang="en-US" noProof="0" dirty="0" err="1"/>
              <a:t>politici</a:t>
            </a:r>
            <a:r>
              <a:rPr lang="en-US" noProof="0" dirty="0"/>
              <a:t> de Securitate </a:t>
            </a:r>
            <a:r>
              <a:rPr lang="en-US" noProof="0" dirty="0" err="1"/>
              <a:t>mult</a:t>
            </a:r>
            <a:r>
              <a:rPr lang="en-US" noProof="0" dirty="0"/>
              <a:t> </a:t>
            </a:r>
            <a:r>
              <a:rPr lang="en-US" noProof="0" dirty="0" err="1"/>
              <a:t>mai</a:t>
            </a:r>
            <a:r>
              <a:rPr lang="en-US" noProof="0" dirty="0"/>
              <a:t> </a:t>
            </a:r>
            <a:r>
              <a:rPr lang="en-US" noProof="0" dirty="0" err="1"/>
              <a:t>stricte</a:t>
            </a:r>
            <a:r>
              <a:rPr lang="en-US" noProof="0" dirty="0"/>
              <a:t>, cum </a:t>
            </a:r>
            <a:r>
              <a:rPr lang="en-US" noProof="0" dirty="0" err="1"/>
              <a:t>ar</a:t>
            </a:r>
            <a:r>
              <a:rPr lang="en-US" noProof="0" dirty="0"/>
              <a:t> fi </a:t>
            </a:r>
            <a:r>
              <a:rPr lang="en-US" noProof="0" dirty="0" err="1"/>
              <a:t>schimbatul</a:t>
            </a:r>
            <a:r>
              <a:rPr lang="en-US" noProof="0" dirty="0"/>
              <a:t> periodic al </a:t>
            </a:r>
            <a:r>
              <a:rPr lang="en-US" noProof="0" dirty="0" err="1"/>
              <a:t>parolei</a:t>
            </a:r>
            <a:r>
              <a:rPr lang="en-US" noProof="0" dirty="0"/>
              <a:t>. O </a:t>
            </a:r>
            <a:r>
              <a:rPr lang="en-US" noProof="0" dirty="0" err="1"/>
              <a:t>varianta</a:t>
            </a:r>
            <a:r>
              <a:rPr lang="en-US" noProof="0" dirty="0"/>
              <a:t> nu </a:t>
            </a:r>
            <a:r>
              <a:rPr lang="en-US" noProof="0" dirty="0" err="1"/>
              <a:t>foarte</a:t>
            </a:r>
            <a:r>
              <a:rPr lang="en-US" noProof="0" dirty="0"/>
              <a:t> </a:t>
            </a:r>
            <a:r>
              <a:rPr lang="en-US" noProof="0" dirty="0" err="1"/>
              <a:t>apreciata</a:t>
            </a:r>
            <a:r>
              <a:rPr lang="en-US" noProof="0" dirty="0"/>
              <a:t> de </a:t>
            </a:r>
            <a:r>
              <a:rPr lang="en-US" noProof="0" dirty="0" err="1"/>
              <a:t>utilizatorii</a:t>
            </a:r>
            <a:r>
              <a:rPr lang="en-US" noProof="0" dirty="0"/>
              <a:t> care o </a:t>
            </a:r>
            <a:r>
              <a:rPr lang="en-US" noProof="0" dirty="0" err="1"/>
              <a:t>sa</a:t>
            </a:r>
            <a:r>
              <a:rPr lang="en-US" noProof="0" dirty="0"/>
              <a:t> </a:t>
            </a:r>
            <a:r>
              <a:rPr lang="en-US" noProof="0" dirty="0" err="1"/>
              <a:t>prefere</a:t>
            </a:r>
            <a:r>
              <a:rPr lang="en-US" noProof="0" dirty="0"/>
              <a:t> </a:t>
            </a:r>
            <a:r>
              <a:rPr lang="en-US" noProof="0" dirty="0" err="1"/>
              <a:t>sa</a:t>
            </a:r>
            <a:r>
              <a:rPr lang="en-US" noProof="0" dirty="0"/>
              <a:t> </a:t>
            </a:r>
            <a:r>
              <a:rPr lang="en-US" noProof="0" dirty="0" err="1"/>
              <a:t>isi</a:t>
            </a:r>
            <a:r>
              <a:rPr lang="en-US" noProof="0" dirty="0"/>
              <a:t> </a:t>
            </a:r>
            <a:r>
              <a:rPr lang="en-US" noProof="0" dirty="0" err="1"/>
              <a:t>scrie</a:t>
            </a:r>
            <a:r>
              <a:rPr lang="en-US" noProof="0" dirty="0"/>
              <a:t> </a:t>
            </a:r>
            <a:r>
              <a:rPr lang="en-US" noProof="0" dirty="0" err="1"/>
              <a:t>parolele</a:t>
            </a:r>
            <a:r>
              <a:rPr lang="en-US" noProof="0" dirty="0"/>
              <a:t> in </a:t>
            </a:r>
            <a:r>
              <a:rPr lang="en-US" noProof="0" dirty="0" err="1"/>
              <a:t>fisiere</a:t>
            </a:r>
            <a:r>
              <a:rPr lang="en-US" noProof="0" dirty="0"/>
              <a:t> </a:t>
            </a:r>
            <a:r>
              <a:rPr lang="en-US" noProof="0" dirty="0" err="1"/>
              <a:t>sau</a:t>
            </a:r>
            <a:r>
              <a:rPr lang="en-US" noProof="0" dirty="0"/>
              <a:t> pe </a:t>
            </a:r>
            <a:r>
              <a:rPr lang="en-US" noProof="0" dirty="0" err="1"/>
              <a:t>hartie</a:t>
            </a:r>
            <a:r>
              <a:rPr lang="en-US" noProof="0" dirty="0"/>
              <a:t> ca </a:t>
            </a:r>
            <a:r>
              <a:rPr lang="en-US" noProof="0" dirty="0" err="1"/>
              <a:t>sa</a:t>
            </a:r>
            <a:r>
              <a:rPr lang="en-US" noProof="0" dirty="0"/>
              <a:t> nu le </a:t>
            </a:r>
            <a:r>
              <a:rPr lang="en-US" noProof="0" dirty="0" err="1"/>
              <a:t>uite</a:t>
            </a:r>
            <a:r>
              <a:rPr lang="en-US" noProof="0" dirty="0"/>
              <a:t>.</a:t>
            </a:r>
            <a:endParaRPr lang="ro-RO" noProof="0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AC5D2-1068-48FC-956D-5D6D399C5326}" type="slidenum">
              <a:rPr lang="ro-RO" smtClean="0"/>
              <a:t>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05080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Pentru </a:t>
            </a:r>
            <a:r>
              <a:rPr lang="en-US" dirty="0" err="1"/>
              <a:t>intuitivitatea</a:t>
            </a:r>
            <a:r>
              <a:rPr lang="en-US" dirty="0"/>
              <a:t> </a:t>
            </a:r>
            <a:r>
              <a:rPr lang="en-US" dirty="0" err="1"/>
              <a:t>aplicatiei</a:t>
            </a:r>
            <a:r>
              <a:rPr lang="en-US" dirty="0"/>
              <a:t> </a:t>
            </a:r>
            <a:r>
              <a:rPr lang="ro-RO" dirty="0"/>
              <a:t>am condus un sondaj de opinie </a:t>
            </a:r>
            <a:r>
              <a:rPr lang="en-US" dirty="0" err="1"/>
              <a:t>unde</a:t>
            </a:r>
            <a:r>
              <a:rPr lang="ro-RO" dirty="0"/>
              <a:t> aproximativ 95% din oameni au considerat </a:t>
            </a:r>
            <a:r>
              <a:rPr lang="en-US" dirty="0"/>
              <a:t>ca </a:t>
            </a:r>
            <a:r>
              <a:rPr lang="ro-RO" dirty="0" err="1"/>
              <a:t>aplicatia</a:t>
            </a:r>
            <a:r>
              <a:rPr lang="ro-RO" dirty="0"/>
              <a:t> </a:t>
            </a:r>
            <a:r>
              <a:rPr lang="en-US" dirty="0" err="1"/>
              <a:t>este</a:t>
            </a:r>
            <a:r>
              <a:rPr lang="ro-RO" dirty="0"/>
              <a:t> intuitiva. S-au oferit si sugestii de </a:t>
            </a:r>
            <a:r>
              <a:rPr lang="ro-RO" dirty="0" err="1"/>
              <a:t>imbunatatire</a:t>
            </a:r>
            <a:r>
              <a:rPr lang="en-US" dirty="0"/>
              <a:t> a </a:t>
            </a:r>
            <a:r>
              <a:rPr lang="en-US" dirty="0" err="1"/>
              <a:t>functionalitatilor</a:t>
            </a:r>
            <a:r>
              <a:rPr lang="ro-RO" dirty="0"/>
              <a:t> </a:t>
            </a:r>
            <a:r>
              <a:rPr lang="en-US" dirty="0"/>
              <a:t>care au </a:t>
            </a:r>
            <a:r>
              <a:rPr lang="ro-RO" dirty="0"/>
              <a:t>fost implementate</a:t>
            </a:r>
            <a:r>
              <a:rPr lang="en-US" dirty="0"/>
              <a:t> in </a:t>
            </a:r>
            <a:r>
              <a:rPr lang="en-US" dirty="0" err="1"/>
              <a:t>versiunea</a:t>
            </a:r>
            <a:r>
              <a:rPr lang="en-US" dirty="0"/>
              <a:t> </a:t>
            </a:r>
            <a:r>
              <a:rPr lang="en-US" dirty="0" err="1"/>
              <a:t>finala</a:t>
            </a:r>
            <a:r>
              <a:rPr lang="ro-RO" dirty="0"/>
              <a:t>, dar si sugestii de personalizare a </a:t>
            </a:r>
            <a:r>
              <a:rPr lang="ro-RO" dirty="0" err="1"/>
              <a:t>interfetei</a:t>
            </a:r>
            <a:r>
              <a:rPr lang="ro-RO" dirty="0"/>
              <a:t> care </a:t>
            </a:r>
            <a:r>
              <a:rPr lang="en-US" dirty="0"/>
              <a:t>pot</a:t>
            </a:r>
            <a:r>
              <a:rPr lang="ro-RO" dirty="0"/>
              <a:t> fi </a:t>
            </a:r>
            <a:r>
              <a:rPr lang="en-US" dirty="0" err="1"/>
              <a:t>dezvoltate</a:t>
            </a:r>
            <a:r>
              <a:rPr lang="ro-RO" dirty="0"/>
              <a:t> </a:t>
            </a:r>
            <a:r>
              <a:rPr lang="ro-RO" dirty="0" err="1"/>
              <a:t>intr-o</a:t>
            </a:r>
            <a:r>
              <a:rPr lang="ro-RO" dirty="0"/>
              <a:t> versiune viitoare</a:t>
            </a:r>
            <a:r>
              <a:rPr lang="en-US" dirty="0"/>
              <a:t>.</a:t>
            </a:r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AC5D2-1068-48FC-956D-5D6D399C5326}" type="slidenum">
              <a:rPr lang="ro-RO" smtClean="0"/>
              <a:t>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51707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Solutia </a:t>
            </a:r>
            <a:r>
              <a:rPr lang="en-US" dirty="0" err="1"/>
              <a:t>propusa</a:t>
            </a:r>
            <a:r>
              <a:rPr lang="en-US" dirty="0"/>
              <a:t> </a:t>
            </a:r>
            <a:r>
              <a:rPr lang="en-US" dirty="0" err="1"/>
              <a:t>reprezinta</a:t>
            </a:r>
            <a:r>
              <a:rPr lang="en-US" dirty="0"/>
              <a:t> o </a:t>
            </a:r>
            <a:r>
              <a:rPr lang="en-US" dirty="0" err="1"/>
              <a:t>aplicatie</a:t>
            </a:r>
            <a:r>
              <a:rPr lang="en-US" dirty="0"/>
              <a:t> client-server, </a:t>
            </a:r>
            <a:r>
              <a:rPr lang="en-US" dirty="0" err="1"/>
              <a:t>securizata</a:t>
            </a:r>
            <a:r>
              <a:rPr lang="en-US" dirty="0"/>
              <a:t>, </a:t>
            </a:r>
            <a:r>
              <a:rPr lang="en-US" dirty="0" err="1"/>
              <a:t>intuitiva</a:t>
            </a:r>
            <a:r>
              <a:rPr lang="en-US" dirty="0"/>
              <a:t> care </a:t>
            </a:r>
            <a:r>
              <a:rPr lang="en-US" dirty="0" err="1"/>
              <a:t>genereaza</a:t>
            </a:r>
            <a:r>
              <a:rPr lang="en-US" dirty="0"/>
              <a:t> parole </a:t>
            </a:r>
            <a:r>
              <a:rPr lang="en-US" dirty="0" err="1"/>
              <a:t>puternice</a:t>
            </a:r>
            <a:r>
              <a:rPr lang="en-US" dirty="0"/>
              <a:t>, </a:t>
            </a:r>
            <a:r>
              <a:rPr lang="en-US" dirty="0" err="1"/>
              <a:t>intr</a:t>
            </a:r>
            <a:r>
              <a:rPr lang="en-US" dirty="0"/>
              <a:t>-un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ceva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mare.</a:t>
            </a:r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AC5D2-1068-48FC-956D-5D6D399C5326}" type="slidenum">
              <a:rPr lang="ro-RO" smtClean="0"/>
              <a:t>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67114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AC5D2-1068-48FC-956D-5D6D399C5326}" type="slidenum">
              <a:rPr lang="ro-RO" smtClean="0"/>
              <a:t>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64695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 </a:t>
            </a:r>
            <a:r>
              <a:rPr lang="en-US" dirty="0" err="1"/>
              <a:t>cercetat</a:t>
            </a:r>
            <a:r>
              <a:rPr lang="en-US" dirty="0"/>
              <a:t> 3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cei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populari</a:t>
            </a:r>
            <a:r>
              <a:rPr lang="en-US" dirty="0"/>
              <a:t> </a:t>
            </a:r>
            <a:r>
              <a:rPr lang="en-US" dirty="0" err="1"/>
              <a:t>manageri</a:t>
            </a:r>
            <a:r>
              <a:rPr lang="en-US" dirty="0"/>
              <a:t> de parole: 1password, LastPass </a:t>
            </a:r>
            <a:r>
              <a:rPr lang="en-US" dirty="0" err="1"/>
              <a:t>si</a:t>
            </a:r>
            <a:r>
              <a:rPr lang="en-US" dirty="0"/>
              <a:t> KeePass.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generare</a:t>
            </a:r>
            <a:endParaRPr lang="en-US" dirty="0"/>
          </a:p>
          <a:p>
            <a:r>
              <a:rPr lang="en-US" dirty="0"/>
              <a:t>1password:  master password-</a:t>
            </a:r>
            <a:r>
              <a:rPr lang="en-US" dirty="0" err="1"/>
              <a:t>ul</a:t>
            </a:r>
            <a:r>
              <a:rPr lang="en-US" dirty="0"/>
              <a:t> + salt -- PBKDF2 cu SHA-512 de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ori</a:t>
            </a:r>
            <a:r>
              <a:rPr lang="en-US" dirty="0"/>
              <a:t> --&gt; result 1 + local-key -- SHA-256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parola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LastPass: mater password + username -- </a:t>
            </a:r>
            <a:r>
              <a:rPr lang="en-US" dirty="0"/>
              <a:t>PBKDF2 cu SHA-512 de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ori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adauga</a:t>
            </a:r>
            <a:r>
              <a:rPr lang="en-US" dirty="0"/>
              <a:t> salt la ultima </a:t>
            </a:r>
            <a:r>
              <a:rPr lang="en-US" dirty="0" err="1"/>
              <a:t>iteratie</a:t>
            </a:r>
            <a:r>
              <a:rPr lang="en-US" dirty="0"/>
              <a:t> -&gt; result 1 + pre-defined text – AES –ECB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parola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KeePass: master password -- SHA256 (2 </a:t>
            </a:r>
            <a:r>
              <a:rPr lang="en-US" dirty="0" err="1">
                <a:sym typeface="Wingdings" panose="05000000000000000000" pitchFamily="2" charset="2"/>
              </a:rPr>
              <a:t>ori</a:t>
            </a:r>
            <a:r>
              <a:rPr lang="en-US" dirty="0">
                <a:sym typeface="Wingdings" panose="05000000000000000000" pitchFamily="2" charset="2"/>
              </a:rPr>
              <a:t>)  result1  + transform seed -- Argon2  result2 + master seed -- SHA256  result 3 -- Argon2 --&gt; </a:t>
            </a:r>
            <a:r>
              <a:rPr lang="en-US" dirty="0" err="1">
                <a:sym typeface="Wingdings" panose="05000000000000000000" pitchFamily="2" charset="2"/>
              </a:rPr>
              <a:t>parola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Schemele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criptare</a:t>
            </a:r>
            <a:r>
              <a:rPr lang="en-US" dirty="0">
                <a:sym typeface="Wingdings" panose="05000000000000000000" pitchFamily="2" charset="2"/>
              </a:rPr>
              <a:t> sunt </a:t>
            </a:r>
            <a:r>
              <a:rPr lang="en-US" dirty="0" err="1">
                <a:sym typeface="Wingdings" panose="05000000000000000000" pitchFamily="2" charset="2"/>
              </a:rPr>
              <a:t>puternice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si</a:t>
            </a:r>
            <a:r>
              <a:rPr lang="en-US" dirty="0">
                <a:sym typeface="Wingdings" panose="05000000000000000000" pitchFamily="2" charset="2"/>
              </a:rPr>
              <a:t> au </a:t>
            </a:r>
            <a:r>
              <a:rPr lang="en-US" dirty="0" err="1">
                <a:sym typeface="Wingdings" panose="05000000000000000000" pitchFamily="2" charset="2"/>
              </a:rPr>
              <a:t>diversitate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ceea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ce</a:t>
            </a:r>
            <a:r>
              <a:rPr lang="en-US" dirty="0">
                <a:sym typeface="Wingdings" panose="05000000000000000000" pitchFamily="2" charset="2"/>
              </a:rPr>
              <a:t> le face </a:t>
            </a:r>
            <a:r>
              <a:rPr lang="en-US" dirty="0" err="1">
                <a:sym typeface="Wingdings" panose="05000000000000000000" pitchFamily="2" charset="2"/>
              </a:rPr>
              <a:t>eficiente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AC5D2-1068-48FC-956D-5D6D399C5326}" type="slidenum">
              <a:rPr lang="ro-RO" smtClean="0"/>
              <a:t>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0816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In plus, a</a:t>
            </a:r>
            <a:r>
              <a:rPr lang="ro-RO" noProof="0" dirty="0"/>
              <a:t>m cercetat diverse rapoarte privind </a:t>
            </a:r>
            <a:r>
              <a:rPr lang="en-US" noProof="0" dirty="0" err="1"/>
              <a:t>vulnerabilitatile</a:t>
            </a:r>
            <a:r>
              <a:rPr lang="en-US" noProof="0" dirty="0"/>
              <a:t> </a:t>
            </a:r>
            <a:r>
              <a:rPr lang="en-US" noProof="0" dirty="0" err="1"/>
              <a:t>aplicatiilor</a:t>
            </a:r>
            <a:r>
              <a:rPr lang="en-US" noProof="0" dirty="0"/>
              <a:t> </a:t>
            </a:r>
            <a:r>
              <a:rPr lang="en-US" noProof="0" dirty="0" err="1"/>
              <a:t>si</a:t>
            </a:r>
            <a:r>
              <a:rPr lang="en-US" noProof="0" dirty="0"/>
              <a:t> am </a:t>
            </a:r>
            <a:r>
              <a:rPr lang="en-US" noProof="0" dirty="0" err="1"/>
              <a:t>ajuns</a:t>
            </a:r>
            <a:r>
              <a:rPr lang="en-US" noProof="0" dirty="0"/>
              <a:t> la </a:t>
            </a:r>
            <a:r>
              <a:rPr lang="en-US" noProof="0" dirty="0" err="1"/>
              <a:t>concluzia</a:t>
            </a:r>
            <a:r>
              <a:rPr lang="en-US" noProof="0" dirty="0"/>
              <a:t> ca </a:t>
            </a:r>
            <a:r>
              <a:rPr lang="en-US" noProof="0" dirty="0" err="1"/>
              <a:t>toate</a:t>
            </a:r>
            <a:r>
              <a:rPr lang="en-US" noProof="0" dirty="0"/>
              <a:t> sunt </a:t>
            </a:r>
            <a:r>
              <a:rPr lang="en-US" noProof="0" dirty="0" err="1"/>
              <a:t>susceptibile</a:t>
            </a:r>
            <a:r>
              <a:rPr lang="en-US" noProof="0" dirty="0"/>
              <a:t> la </a:t>
            </a:r>
            <a:r>
              <a:rPr lang="en-US" noProof="0" dirty="0" err="1"/>
              <a:t>atacuri</a:t>
            </a:r>
            <a:r>
              <a:rPr lang="en-US" noProof="0" dirty="0"/>
              <a:t> online cum </a:t>
            </a:r>
            <a:r>
              <a:rPr lang="en-US" noProof="0" dirty="0" err="1"/>
              <a:t>ar</a:t>
            </a:r>
            <a:r>
              <a:rPr lang="en-US" noProof="0" dirty="0"/>
              <a:t> fi brute-force, XSS, credential-spoofing, </a:t>
            </a:r>
            <a:r>
              <a:rPr lang="en-US" noProof="0" dirty="0" err="1"/>
              <a:t>dar</a:t>
            </a:r>
            <a:r>
              <a:rPr lang="en-US" noProof="0" dirty="0"/>
              <a:t> </a:t>
            </a:r>
            <a:r>
              <a:rPr lang="en-US" noProof="0" dirty="0" err="1"/>
              <a:t>si</a:t>
            </a:r>
            <a:r>
              <a:rPr lang="en-US" noProof="0" dirty="0"/>
              <a:t> </a:t>
            </a:r>
            <a:r>
              <a:rPr lang="en-US" noProof="0" dirty="0" err="1"/>
              <a:t>atacuri</a:t>
            </a:r>
            <a:r>
              <a:rPr lang="en-US" noProof="0" dirty="0"/>
              <a:t> offline de </a:t>
            </a:r>
            <a:r>
              <a:rPr lang="en-US" noProof="0" dirty="0" err="1"/>
              <a:t>tipp</a:t>
            </a:r>
            <a:r>
              <a:rPr lang="en-US" noProof="0" dirty="0"/>
              <a:t> </a:t>
            </a:r>
            <a:r>
              <a:rPr lang="en-US" noProof="0" dirty="0" err="1"/>
              <a:t>dll</a:t>
            </a:r>
            <a:r>
              <a:rPr lang="en-US" noProof="0" dirty="0"/>
              <a:t> injection </a:t>
            </a:r>
            <a:r>
              <a:rPr lang="en-US" noProof="0" dirty="0" err="1"/>
              <a:t>sau</a:t>
            </a:r>
            <a:r>
              <a:rPr lang="en-US" noProof="0" dirty="0"/>
              <a:t> </a:t>
            </a:r>
            <a:r>
              <a:rPr lang="en-US" noProof="0" dirty="0" err="1"/>
              <a:t>exploatarea</a:t>
            </a:r>
            <a:r>
              <a:rPr lang="en-US" noProof="0" dirty="0"/>
              <a:t> </a:t>
            </a:r>
            <a:r>
              <a:rPr lang="en-US" noProof="0" dirty="0" err="1"/>
              <a:t>unor</a:t>
            </a:r>
            <a:r>
              <a:rPr lang="en-US" noProof="0" dirty="0"/>
              <a:t> </a:t>
            </a:r>
            <a:r>
              <a:rPr lang="en-US" noProof="0" dirty="0" err="1"/>
              <a:t>vulnerabilitati</a:t>
            </a:r>
            <a:r>
              <a:rPr lang="en-US" noProof="0" dirty="0"/>
              <a:t> care </a:t>
            </a:r>
            <a:r>
              <a:rPr lang="en-US" noProof="0" dirty="0" err="1"/>
              <a:t>afisa</a:t>
            </a:r>
            <a:r>
              <a:rPr lang="en-US" noProof="0" dirty="0"/>
              <a:t> </a:t>
            </a:r>
            <a:r>
              <a:rPr lang="en-US" noProof="0" dirty="0" err="1"/>
              <a:t>parola</a:t>
            </a:r>
            <a:r>
              <a:rPr lang="en-US" noProof="0" dirty="0"/>
              <a:t> in plain-text.</a:t>
            </a:r>
            <a:endParaRPr lang="ro-RO" noProof="0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AC5D2-1068-48FC-956D-5D6D399C5326}" type="slidenum">
              <a:rPr lang="ro-RO" smtClean="0"/>
              <a:t>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3516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aceea</a:t>
            </a:r>
            <a:r>
              <a:rPr lang="en-US" dirty="0"/>
              <a:t>, am </a:t>
            </a:r>
            <a:r>
              <a:rPr lang="en-US" dirty="0" err="1"/>
              <a:t>cautat</a:t>
            </a:r>
            <a:r>
              <a:rPr lang="en-US" dirty="0"/>
              <a:t> o </a:t>
            </a:r>
            <a:r>
              <a:rPr lang="en-US" dirty="0" err="1"/>
              <a:t>solutie</a:t>
            </a:r>
            <a:r>
              <a:rPr lang="en-US" dirty="0"/>
              <a:t> care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atenueze</a:t>
            </a:r>
            <a:r>
              <a:rPr lang="en-US" dirty="0"/>
              <a:t> </a:t>
            </a:r>
            <a:r>
              <a:rPr lang="en-US" dirty="0" err="1"/>
              <a:t>principalele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de </a:t>
            </a:r>
            <a:r>
              <a:rPr lang="en-US" dirty="0" err="1"/>
              <a:t>atac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simplific</a:t>
            </a:r>
            <a:r>
              <a:rPr lang="en-US" dirty="0"/>
              <a:t> </a:t>
            </a:r>
            <a:r>
              <a:rPr lang="en-US" dirty="0" err="1"/>
              <a:t>politicile</a:t>
            </a:r>
            <a:r>
              <a:rPr lang="en-US" dirty="0"/>
              <a:t> de </a:t>
            </a:r>
            <a:r>
              <a:rPr lang="en-US" dirty="0" err="1"/>
              <a:t>securitate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oferirea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alternative </a:t>
            </a:r>
            <a:r>
              <a:rPr lang="en-US" dirty="0" err="1"/>
              <a:t>sigure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intuitive. </a:t>
            </a:r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AC5D2-1068-48FC-956D-5D6D399C5326}" type="slidenum">
              <a:rPr lang="ro-RO" smtClean="0"/>
              <a:t>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32450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noProof="0" dirty="0" err="1"/>
              <a:t>Solutia</a:t>
            </a:r>
            <a:r>
              <a:rPr lang="ro-RO" noProof="0" dirty="0"/>
              <a:t> mea</a:t>
            </a:r>
            <a:r>
              <a:rPr lang="en-US" noProof="0" dirty="0"/>
              <a:t> – manager de parole -</a:t>
            </a:r>
            <a:r>
              <a:rPr lang="ro-RO" noProof="0" dirty="0"/>
              <a:t> </a:t>
            </a:r>
            <a:r>
              <a:rPr lang="ro-RO" noProof="0" dirty="0" err="1"/>
              <a:t>aplicatie</a:t>
            </a:r>
            <a:r>
              <a:rPr lang="ro-RO" noProof="0" dirty="0"/>
              <a:t> locala de tip client-server</a:t>
            </a:r>
            <a:r>
              <a:rPr lang="en-US" noProof="0" dirty="0"/>
              <a:t>,</a:t>
            </a:r>
            <a:r>
              <a:rPr lang="ro-RO" noProof="0" dirty="0"/>
              <a:t> Client-</a:t>
            </a:r>
            <a:r>
              <a:rPr lang="ro-RO" noProof="0" dirty="0" err="1"/>
              <a:t>ul</a:t>
            </a:r>
            <a:r>
              <a:rPr lang="ro-RO" noProof="0" dirty="0"/>
              <a:t> </a:t>
            </a:r>
            <a:r>
              <a:rPr lang="en-US" noProof="0" dirty="0" err="1"/>
              <a:t>dezvoltat</a:t>
            </a:r>
            <a:r>
              <a:rPr lang="en-US" noProof="0" dirty="0"/>
              <a:t> in</a:t>
            </a:r>
            <a:r>
              <a:rPr lang="ro-RO" noProof="0" dirty="0"/>
              <a:t> Angular</a:t>
            </a:r>
            <a:r>
              <a:rPr lang="en-US" noProof="0" dirty="0"/>
              <a:t>, </a:t>
            </a:r>
            <a:r>
              <a:rPr lang="en-US" noProof="0" dirty="0" err="1"/>
              <a:t>i</a:t>
            </a:r>
            <a:r>
              <a:rPr lang="ro-RO" noProof="0" dirty="0"/>
              <a:t>ar </a:t>
            </a:r>
            <a:r>
              <a:rPr lang="en-US" noProof="0" dirty="0" err="1"/>
              <a:t>serverul</a:t>
            </a:r>
            <a:r>
              <a:rPr lang="en-US" noProof="0" dirty="0"/>
              <a:t> cu </a:t>
            </a:r>
            <a:r>
              <a:rPr lang="en-US" noProof="0" dirty="0" err="1"/>
              <a:t>combinatia</a:t>
            </a:r>
            <a:r>
              <a:rPr lang="en-US" noProof="0" dirty="0"/>
              <a:t> </a:t>
            </a:r>
            <a:r>
              <a:rPr lang="ro-RO" noProof="0" dirty="0" err="1"/>
              <a:t>Spring</a:t>
            </a:r>
            <a:r>
              <a:rPr lang="en-US" noProof="0" dirty="0"/>
              <a:t> Boot - Maven.</a:t>
            </a:r>
            <a:endParaRPr lang="ro-RO" noProof="0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AC5D2-1068-48FC-956D-5D6D399C5326}" type="slidenum">
              <a:rPr lang="ro-RO" smtClean="0"/>
              <a:t>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96299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noProof="0" dirty="0"/>
              <a:t>Pentru arhitectura </a:t>
            </a:r>
            <a:r>
              <a:rPr lang="ro-RO" noProof="0" dirty="0" err="1"/>
              <a:t>aplicatiei</a:t>
            </a:r>
            <a:r>
              <a:rPr lang="ro-RO" noProof="0" dirty="0"/>
              <a:t> am ales </a:t>
            </a:r>
            <a:r>
              <a:rPr lang="ro-RO" noProof="0" dirty="0" err="1"/>
              <a:t>Docker</a:t>
            </a:r>
            <a:r>
              <a:rPr lang="en-US" noProof="0" dirty="0"/>
              <a:t> </a:t>
            </a:r>
            <a:r>
              <a:rPr lang="en-US" noProof="0" dirty="0" err="1"/>
              <a:t>pentru</a:t>
            </a:r>
            <a:r>
              <a:rPr lang="en-US" noProof="0" dirty="0"/>
              <a:t> ca </a:t>
            </a:r>
            <a:r>
              <a:rPr lang="ro-RO" noProof="0" dirty="0" err="1"/>
              <a:t>ofera</a:t>
            </a:r>
            <a:r>
              <a:rPr lang="en-US" noProof="0" dirty="0"/>
              <a:t> un plus de</a:t>
            </a:r>
            <a:r>
              <a:rPr lang="ro-RO" noProof="0" dirty="0"/>
              <a:t> </a:t>
            </a:r>
            <a:r>
              <a:rPr lang="en-US" noProof="0" dirty="0"/>
              <a:t>s</a:t>
            </a:r>
            <a:r>
              <a:rPr lang="ro-RO" noProof="0" dirty="0" err="1"/>
              <a:t>ecuritate</a:t>
            </a:r>
            <a:r>
              <a:rPr lang="ro-RO" noProof="0" dirty="0"/>
              <a:t> prin izolare</a:t>
            </a:r>
            <a:r>
              <a:rPr lang="en-US" noProof="0" dirty="0"/>
              <a:t>a </a:t>
            </a:r>
            <a:r>
              <a:rPr lang="en-US" noProof="0" dirty="0" err="1"/>
              <a:t>componentelor</a:t>
            </a:r>
            <a:r>
              <a:rPr lang="en-US" noProof="0" dirty="0"/>
              <a:t> </a:t>
            </a:r>
            <a:r>
              <a:rPr lang="en-US" noProof="0" dirty="0" err="1"/>
              <a:t>aplicatiei</a:t>
            </a:r>
            <a:r>
              <a:rPr lang="ro-RO" noProof="0" dirty="0"/>
              <a:t>.</a:t>
            </a:r>
            <a:r>
              <a:rPr lang="en-US" noProof="0" dirty="0"/>
              <a:t> In plus, </a:t>
            </a:r>
            <a:r>
              <a:rPr lang="en-US" noProof="0" dirty="0" err="1"/>
              <a:t>interactiunea</a:t>
            </a:r>
            <a:r>
              <a:rPr lang="en-US" noProof="0" dirty="0"/>
              <a:t> </a:t>
            </a:r>
            <a:r>
              <a:rPr lang="en-US" noProof="0" dirty="0" err="1"/>
              <a:t>managerului</a:t>
            </a:r>
            <a:r>
              <a:rPr lang="en-US" noProof="0" dirty="0"/>
              <a:t> cu </a:t>
            </a:r>
            <a:r>
              <a:rPr lang="en-US" noProof="0" dirty="0" err="1"/>
              <a:t>aplicatia</a:t>
            </a:r>
            <a:r>
              <a:rPr lang="en-US" noProof="0" dirty="0"/>
              <a:t> </a:t>
            </a:r>
            <a:r>
              <a:rPr lang="en-US" noProof="0" dirty="0" err="1"/>
              <a:t>va</a:t>
            </a:r>
            <a:r>
              <a:rPr lang="en-US" noProof="0" dirty="0"/>
              <a:t> fi </a:t>
            </a:r>
            <a:r>
              <a:rPr lang="en-US" noProof="0" dirty="0" err="1"/>
              <a:t>manuala</a:t>
            </a:r>
            <a:r>
              <a:rPr lang="en-US" noProof="0" dirty="0"/>
              <a:t>, in </a:t>
            </a:r>
            <a:r>
              <a:rPr lang="en-US" noProof="0" dirty="0" err="1"/>
              <a:t>sensul</a:t>
            </a:r>
            <a:r>
              <a:rPr lang="en-US" noProof="0" dirty="0"/>
              <a:t> ca </a:t>
            </a:r>
            <a:r>
              <a:rPr lang="en-US" noProof="0" dirty="0" err="1"/>
              <a:t>parola</a:t>
            </a:r>
            <a:r>
              <a:rPr lang="en-US" noProof="0" dirty="0"/>
              <a:t> </a:t>
            </a:r>
            <a:r>
              <a:rPr lang="en-US" noProof="0" dirty="0" err="1"/>
              <a:t>generata</a:t>
            </a:r>
            <a:r>
              <a:rPr lang="en-US" noProof="0" dirty="0"/>
              <a:t> </a:t>
            </a:r>
            <a:r>
              <a:rPr lang="en-US" noProof="0" dirty="0" err="1"/>
              <a:t>trebuie</a:t>
            </a:r>
            <a:r>
              <a:rPr lang="en-US" noProof="0" dirty="0"/>
              <a:t> </a:t>
            </a:r>
            <a:r>
              <a:rPr lang="en-US" noProof="0" dirty="0" err="1"/>
              <a:t>copiata</a:t>
            </a:r>
            <a:r>
              <a:rPr lang="en-US" noProof="0" dirty="0"/>
              <a:t> din manager </a:t>
            </a:r>
            <a:r>
              <a:rPr lang="en-US" noProof="0" dirty="0" err="1"/>
              <a:t>si</a:t>
            </a:r>
            <a:r>
              <a:rPr lang="en-US" noProof="0" dirty="0"/>
              <a:t> </a:t>
            </a:r>
            <a:r>
              <a:rPr lang="en-US" noProof="0" dirty="0" err="1"/>
              <a:t>lipita</a:t>
            </a:r>
            <a:r>
              <a:rPr lang="en-US" noProof="0" dirty="0"/>
              <a:t> in </a:t>
            </a:r>
            <a:r>
              <a:rPr lang="en-US" noProof="0" dirty="0" err="1"/>
              <a:t>aplicatie</a:t>
            </a:r>
            <a:r>
              <a:rPr lang="en-US" noProof="0" dirty="0"/>
              <a:t>.</a:t>
            </a:r>
            <a:endParaRPr lang="ro-RO" noProof="0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AC5D2-1068-48FC-956D-5D6D399C5326}" type="slidenum">
              <a:rPr lang="ro-RO" smtClean="0"/>
              <a:t>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8672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Functionalitatile</a:t>
            </a:r>
            <a:r>
              <a:rPr lang="en-US" noProof="0" dirty="0"/>
              <a:t> manager-</a:t>
            </a:r>
            <a:r>
              <a:rPr lang="en-US" noProof="0" dirty="0" err="1"/>
              <a:t>ului</a:t>
            </a:r>
            <a:r>
              <a:rPr lang="en-US" noProof="0" dirty="0"/>
              <a:t> de parole:</a:t>
            </a:r>
          </a:p>
          <a:p>
            <a:r>
              <a:rPr lang="en-US" noProof="0" dirty="0" err="1"/>
              <a:t>Avem</a:t>
            </a:r>
            <a:r>
              <a:rPr lang="en-US" noProof="0" dirty="0"/>
              <a:t> </a:t>
            </a:r>
            <a:r>
              <a:rPr lang="en-US" noProof="0" dirty="0" err="1"/>
              <a:t>Functia</a:t>
            </a:r>
            <a:r>
              <a:rPr lang="en-US" noProof="0" dirty="0"/>
              <a:t> de c</a:t>
            </a:r>
            <a:r>
              <a:rPr lang="ro-RO" noProof="0" dirty="0" err="1"/>
              <a:t>reare</a:t>
            </a:r>
            <a:r>
              <a:rPr lang="en-US" noProof="0" dirty="0"/>
              <a:t> a </a:t>
            </a:r>
            <a:r>
              <a:rPr lang="ro-RO" noProof="0" dirty="0"/>
              <a:t>unei </a:t>
            </a:r>
            <a:r>
              <a:rPr lang="ro-RO" noProof="0" dirty="0" err="1"/>
              <a:t>configuratii</a:t>
            </a:r>
            <a:r>
              <a:rPr lang="en-US" noProof="0" dirty="0"/>
              <a:t> care se face </a:t>
            </a:r>
            <a:r>
              <a:rPr lang="en-US" noProof="0" dirty="0" err="1"/>
              <a:t>prin</a:t>
            </a:r>
            <a:r>
              <a:rPr lang="en-US" noProof="0" dirty="0"/>
              <a:t> </a:t>
            </a:r>
            <a:r>
              <a:rPr lang="en-US" noProof="0" dirty="0" err="1"/>
              <a:t>completarea</a:t>
            </a:r>
            <a:r>
              <a:rPr lang="en-US" noProof="0" dirty="0"/>
              <a:t> </a:t>
            </a:r>
            <a:r>
              <a:rPr lang="en-US" noProof="0" dirty="0" err="1"/>
              <a:t>unui</a:t>
            </a:r>
            <a:r>
              <a:rPr lang="en-US" noProof="0" dirty="0"/>
              <a:t> formular</a:t>
            </a:r>
          </a:p>
          <a:p>
            <a:r>
              <a:rPr lang="en-US" noProof="0" dirty="0" err="1"/>
              <a:t>Avem</a:t>
            </a:r>
            <a:r>
              <a:rPr lang="en-US" noProof="0" dirty="0"/>
              <a:t> </a:t>
            </a:r>
            <a:r>
              <a:rPr lang="en-US" noProof="0" dirty="0" err="1"/>
              <a:t>Functia</a:t>
            </a:r>
            <a:r>
              <a:rPr lang="en-US" noProof="0" dirty="0"/>
              <a:t> de </a:t>
            </a:r>
            <a:r>
              <a:rPr lang="en-US" noProof="0" dirty="0" err="1"/>
              <a:t>stergere</a:t>
            </a:r>
            <a:r>
              <a:rPr lang="en-US" noProof="0" dirty="0"/>
              <a:t> </a:t>
            </a:r>
            <a:r>
              <a:rPr lang="en-US" noProof="0" dirty="0" err="1"/>
              <a:t>executata</a:t>
            </a:r>
            <a:r>
              <a:rPr lang="en-US" noProof="0" dirty="0"/>
              <a:t> </a:t>
            </a:r>
            <a:r>
              <a:rPr lang="en-US" noProof="0" dirty="0" err="1"/>
              <a:t>printr</a:t>
            </a:r>
            <a:r>
              <a:rPr lang="en-US" noProof="0" dirty="0"/>
              <a:t>-o </a:t>
            </a:r>
            <a:r>
              <a:rPr lang="en-US" noProof="0" dirty="0" err="1"/>
              <a:t>apasare</a:t>
            </a:r>
            <a:r>
              <a:rPr lang="en-US" noProof="0" dirty="0"/>
              <a:t> de </a:t>
            </a:r>
            <a:r>
              <a:rPr lang="en-US" noProof="0" dirty="0" err="1"/>
              <a:t>buton</a:t>
            </a:r>
            <a:r>
              <a:rPr lang="en-US" noProof="0" dirty="0"/>
              <a:t>.</a:t>
            </a:r>
          </a:p>
          <a:p>
            <a:r>
              <a:rPr lang="en-US" noProof="0" dirty="0" err="1"/>
              <a:t>Avem</a:t>
            </a:r>
            <a:r>
              <a:rPr lang="en-US" noProof="0" dirty="0"/>
              <a:t> </a:t>
            </a:r>
            <a:r>
              <a:rPr lang="en-US" noProof="0" dirty="0" err="1"/>
              <a:t>Functia</a:t>
            </a:r>
            <a:r>
              <a:rPr lang="en-US" noProof="0" dirty="0"/>
              <a:t> de export, </a:t>
            </a:r>
            <a:r>
              <a:rPr lang="en-US" noProof="0" dirty="0" err="1"/>
              <a:t>unde</a:t>
            </a:r>
            <a:r>
              <a:rPr lang="en-US" noProof="0" dirty="0"/>
              <a:t> </a:t>
            </a:r>
            <a:r>
              <a:rPr lang="en-US" noProof="0" dirty="0" err="1"/>
              <a:t>configuratiile</a:t>
            </a:r>
            <a:r>
              <a:rPr lang="en-US" noProof="0" dirty="0"/>
              <a:t> </a:t>
            </a:r>
            <a:r>
              <a:rPr lang="en-US" noProof="0" dirty="0" err="1"/>
              <a:t>alese</a:t>
            </a:r>
            <a:r>
              <a:rPr lang="en-US" noProof="0" dirty="0"/>
              <a:t> de </a:t>
            </a:r>
            <a:r>
              <a:rPr lang="en-US" noProof="0" dirty="0" err="1"/>
              <a:t>utilizator</a:t>
            </a:r>
            <a:r>
              <a:rPr lang="en-US" noProof="0" dirty="0"/>
              <a:t> </a:t>
            </a:r>
            <a:r>
              <a:rPr lang="en-US" noProof="0" dirty="0" err="1"/>
              <a:t>vor</a:t>
            </a:r>
            <a:r>
              <a:rPr lang="en-US" noProof="0" dirty="0"/>
              <a:t> fi </a:t>
            </a:r>
            <a:r>
              <a:rPr lang="en-US" noProof="0" dirty="0" err="1"/>
              <a:t>transformate</a:t>
            </a:r>
            <a:r>
              <a:rPr lang="en-US" noProof="0" dirty="0"/>
              <a:t> </a:t>
            </a:r>
            <a:r>
              <a:rPr lang="en-US" noProof="0" dirty="0" err="1"/>
              <a:t>intr</a:t>
            </a:r>
            <a:r>
              <a:rPr lang="en-US" noProof="0" dirty="0"/>
              <a:t>-un QR</a:t>
            </a:r>
          </a:p>
          <a:p>
            <a:r>
              <a:rPr lang="en-US" noProof="0" dirty="0" err="1"/>
              <a:t>Avem</a:t>
            </a:r>
            <a:r>
              <a:rPr lang="en-US" noProof="0" dirty="0"/>
              <a:t> </a:t>
            </a:r>
            <a:r>
              <a:rPr lang="en-US" noProof="0" dirty="0" err="1"/>
              <a:t>Functia</a:t>
            </a:r>
            <a:r>
              <a:rPr lang="en-US" noProof="0" dirty="0"/>
              <a:t> de import care se </a:t>
            </a:r>
            <a:r>
              <a:rPr lang="en-US" noProof="0" dirty="0" err="1"/>
              <a:t>rezuma</a:t>
            </a:r>
            <a:r>
              <a:rPr lang="en-US" noProof="0" dirty="0"/>
              <a:t> la </a:t>
            </a:r>
            <a:r>
              <a:rPr lang="en-US" noProof="0" dirty="0" err="1"/>
              <a:t>importarea</a:t>
            </a:r>
            <a:r>
              <a:rPr lang="en-US" noProof="0" dirty="0"/>
              <a:t> </a:t>
            </a:r>
            <a:r>
              <a:rPr lang="en-US" noProof="0" dirty="0" err="1"/>
              <a:t>configuratiilor</a:t>
            </a:r>
            <a:r>
              <a:rPr lang="en-US" noProof="0" dirty="0"/>
              <a:t> </a:t>
            </a:r>
            <a:r>
              <a:rPr lang="en-US" noProof="0" dirty="0" err="1"/>
              <a:t>prin</a:t>
            </a:r>
            <a:r>
              <a:rPr lang="en-US" noProof="0" dirty="0"/>
              <a:t> </a:t>
            </a:r>
            <a:r>
              <a:rPr lang="en-US" noProof="0" dirty="0" err="1"/>
              <a:t>scanarea</a:t>
            </a:r>
            <a:r>
              <a:rPr lang="en-US" noProof="0" dirty="0"/>
              <a:t> </a:t>
            </a:r>
            <a:r>
              <a:rPr lang="en-US" noProof="0" dirty="0" err="1"/>
              <a:t>unui</a:t>
            </a:r>
            <a:r>
              <a:rPr lang="en-US" noProof="0" dirty="0"/>
              <a:t> cod QR</a:t>
            </a:r>
          </a:p>
          <a:p>
            <a:r>
              <a:rPr lang="en-US" noProof="0" dirty="0"/>
              <a:t>Si </a:t>
            </a:r>
            <a:r>
              <a:rPr lang="en-US" noProof="0" dirty="0" err="1"/>
              <a:t>Avem</a:t>
            </a:r>
            <a:r>
              <a:rPr lang="en-US" noProof="0" dirty="0"/>
              <a:t> </a:t>
            </a:r>
            <a:r>
              <a:rPr lang="en-US" noProof="0" dirty="0" err="1"/>
              <a:t>Functia</a:t>
            </a:r>
            <a:r>
              <a:rPr lang="en-US" noProof="0" dirty="0"/>
              <a:t> de </a:t>
            </a:r>
            <a:r>
              <a:rPr lang="en-US" noProof="0" dirty="0" err="1"/>
              <a:t>generare</a:t>
            </a:r>
            <a:r>
              <a:rPr lang="en-US" noProof="0" dirty="0"/>
              <a:t> – </a:t>
            </a:r>
            <a:r>
              <a:rPr lang="en-US" noProof="0" dirty="0" err="1"/>
              <a:t>unde</a:t>
            </a:r>
            <a:r>
              <a:rPr lang="en-US" noProof="0" dirty="0"/>
              <a:t> </a:t>
            </a:r>
            <a:r>
              <a:rPr lang="en-US" noProof="0" dirty="0" err="1"/>
              <a:t>utilizatorul</a:t>
            </a:r>
            <a:r>
              <a:rPr lang="en-US" noProof="0" dirty="0"/>
              <a:t> </a:t>
            </a:r>
            <a:r>
              <a:rPr lang="en-US" noProof="0" dirty="0" err="1"/>
              <a:t>trebuie</a:t>
            </a:r>
            <a:r>
              <a:rPr lang="en-US" noProof="0" dirty="0"/>
              <a:t> </a:t>
            </a:r>
            <a:r>
              <a:rPr lang="en-US" noProof="0" dirty="0" err="1"/>
              <a:t>sa</a:t>
            </a:r>
            <a:r>
              <a:rPr lang="en-US" noProof="0" dirty="0"/>
              <a:t> </a:t>
            </a:r>
            <a:r>
              <a:rPr lang="en-US" noProof="0" dirty="0" err="1"/>
              <a:t>introduca</a:t>
            </a:r>
            <a:r>
              <a:rPr lang="en-US" noProof="0" dirty="0"/>
              <a:t> un master password de </a:t>
            </a:r>
            <a:r>
              <a:rPr lang="en-US" noProof="0" dirty="0" err="1"/>
              <a:t>fiecare</a:t>
            </a:r>
            <a:r>
              <a:rPr lang="en-US" noProof="0" dirty="0"/>
              <a:t> data cand </a:t>
            </a:r>
            <a:r>
              <a:rPr lang="en-US" noProof="0" dirty="0" err="1"/>
              <a:t>apeleaza</a:t>
            </a:r>
            <a:r>
              <a:rPr lang="en-US" noProof="0" dirty="0"/>
              <a:t> </a:t>
            </a:r>
            <a:r>
              <a:rPr lang="en-US" noProof="0" dirty="0" err="1"/>
              <a:t>aceasta</a:t>
            </a:r>
            <a:r>
              <a:rPr lang="en-US" noProof="0" dirty="0"/>
              <a:t> </a:t>
            </a:r>
            <a:r>
              <a:rPr lang="en-US" noProof="0" dirty="0" err="1"/>
              <a:t>functie</a:t>
            </a:r>
            <a:endParaRPr lang="en-US" noProof="0" dirty="0"/>
          </a:p>
          <a:p>
            <a:endParaRPr lang="ro-RO" noProof="0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AC5D2-1068-48FC-956D-5D6D399C5326}" type="slidenum">
              <a:rPr lang="ro-RO" smtClean="0"/>
              <a:t>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74936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Schema de </a:t>
            </a:r>
            <a:r>
              <a:rPr lang="ro-RO" noProof="0" dirty="0"/>
              <a:t>generare</a:t>
            </a:r>
            <a:r>
              <a:rPr lang="en-US" noProof="0" dirty="0"/>
              <a:t> </a:t>
            </a:r>
            <a:r>
              <a:rPr lang="ro-RO" noProof="0" dirty="0"/>
              <a:t>a parolei se </a:t>
            </a:r>
            <a:r>
              <a:rPr lang="en-US" noProof="0" dirty="0" err="1"/>
              <a:t>bazeaza</a:t>
            </a:r>
            <a:r>
              <a:rPr lang="en-US" noProof="0" dirty="0"/>
              <a:t> pe </a:t>
            </a:r>
            <a:r>
              <a:rPr lang="ro-RO" noProof="0" dirty="0"/>
              <a:t>PBKDF2, Argon2</a:t>
            </a:r>
            <a:r>
              <a:rPr lang="en-US" noProof="0" dirty="0"/>
              <a:t>, </a:t>
            </a:r>
            <a:r>
              <a:rPr lang="ro-RO" noProof="0" dirty="0"/>
              <a:t>algoritmii </a:t>
            </a:r>
            <a:r>
              <a:rPr lang="en-US" noProof="0" dirty="0"/>
              <a:t>de </a:t>
            </a:r>
            <a:r>
              <a:rPr lang="en-US" noProof="0" dirty="0" err="1"/>
              <a:t>derivare</a:t>
            </a:r>
            <a:r>
              <a:rPr lang="en-US" noProof="0" dirty="0"/>
              <a:t> de </a:t>
            </a:r>
            <a:r>
              <a:rPr lang="en-US" noProof="0" dirty="0" err="1"/>
              <a:t>generatie</a:t>
            </a:r>
            <a:r>
              <a:rPr lang="en-US" noProof="0" dirty="0"/>
              <a:t> relative </a:t>
            </a:r>
            <a:r>
              <a:rPr lang="en-US" noProof="0" dirty="0" err="1"/>
              <a:t>noua</a:t>
            </a:r>
            <a:r>
              <a:rPr lang="ro-RO" noProof="0" dirty="0"/>
              <a:t> si ASCII85</a:t>
            </a:r>
            <a:r>
              <a:rPr lang="en-US" noProof="0" dirty="0"/>
              <a:t>, un standard de </a:t>
            </a:r>
            <a:r>
              <a:rPr lang="en-US" noProof="0" dirty="0" err="1"/>
              <a:t>codare</a:t>
            </a:r>
            <a:r>
              <a:rPr lang="en-US" noProof="0" dirty="0"/>
              <a:t> </a:t>
            </a:r>
            <a:r>
              <a:rPr lang="en-US" noProof="0" dirty="0" err="1"/>
              <a:t>bazat</a:t>
            </a:r>
            <a:r>
              <a:rPr lang="en-US" noProof="0" dirty="0"/>
              <a:t> pe 85 de </a:t>
            </a:r>
            <a:r>
              <a:rPr lang="en-US" noProof="0" dirty="0" err="1"/>
              <a:t>caractere</a:t>
            </a:r>
            <a:r>
              <a:rPr lang="en-US" noProof="0" dirty="0"/>
              <a:t> ASCII</a:t>
            </a:r>
            <a:r>
              <a:rPr lang="ro-RO" noProof="0" dirty="0"/>
              <a:t>.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Input-urile </a:t>
            </a:r>
            <a:r>
              <a:rPr lang="en-US" noProof="0" dirty="0" err="1"/>
              <a:t>schemei</a:t>
            </a:r>
            <a:r>
              <a:rPr lang="en-US" noProof="0" dirty="0"/>
              <a:t> sunt:</a:t>
            </a:r>
          </a:p>
          <a:p>
            <a:pPr marL="171450" indent="-171450">
              <a:buFontTx/>
              <a:buChar char="-"/>
            </a:pPr>
            <a:r>
              <a:rPr lang="ro-RO" noProof="0" dirty="0"/>
              <a:t>o imagine </a:t>
            </a:r>
            <a:r>
              <a:rPr lang="ro-RO" noProof="0" dirty="0" err="1"/>
              <a:t>adaugata</a:t>
            </a:r>
            <a:r>
              <a:rPr lang="ro-RO" noProof="0" dirty="0"/>
              <a:t> la prima utilizare a </a:t>
            </a:r>
            <a:r>
              <a:rPr lang="ro-RO" noProof="0" dirty="0" err="1"/>
              <a:t>aplicatiei</a:t>
            </a:r>
            <a:endParaRPr lang="en-US" noProof="0" dirty="0"/>
          </a:p>
          <a:p>
            <a:pPr marL="171450" indent="-171450">
              <a:buFontTx/>
              <a:buChar char="-"/>
            </a:pPr>
            <a:r>
              <a:rPr lang="ro-RO" noProof="0" dirty="0"/>
              <a:t>un master </a:t>
            </a:r>
            <a:r>
              <a:rPr lang="ro-RO" noProof="0" dirty="0" err="1"/>
              <a:t>password</a:t>
            </a:r>
            <a:r>
              <a:rPr lang="ro-RO" noProof="0" dirty="0"/>
              <a:t> </a:t>
            </a:r>
            <a:r>
              <a:rPr lang="en-US" noProof="0" dirty="0"/>
              <a:t>care </a:t>
            </a:r>
            <a:r>
              <a:rPr lang="en-US" noProof="0" dirty="0" err="1"/>
              <a:t>va</a:t>
            </a:r>
            <a:r>
              <a:rPr lang="en-US" noProof="0" dirty="0"/>
              <a:t> fi </a:t>
            </a:r>
            <a:r>
              <a:rPr lang="en-US" noProof="0" dirty="0" err="1"/>
              <a:t>completat</a:t>
            </a:r>
            <a:r>
              <a:rPr lang="en-US" noProof="0" dirty="0"/>
              <a:t> la </a:t>
            </a:r>
            <a:r>
              <a:rPr lang="en-US" noProof="0" dirty="0" err="1"/>
              <a:t>fiecare</a:t>
            </a:r>
            <a:r>
              <a:rPr lang="en-US" noProof="0" dirty="0"/>
              <a:t> </a:t>
            </a:r>
            <a:r>
              <a:rPr lang="en-US" noProof="0" dirty="0" err="1"/>
              <a:t>generare</a:t>
            </a: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 err="1"/>
              <a:t>datele</a:t>
            </a:r>
            <a:r>
              <a:rPr lang="ro-RO" noProof="0" dirty="0"/>
              <a:t> </a:t>
            </a:r>
            <a:r>
              <a:rPr lang="ro-RO" noProof="0" dirty="0" err="1"/>
              <a:t>configurati</a:t>
            </a:r>
            <a:r>
              <a:rPr lang="en-US" noProof="0" dirty="0"/>
              <a:t>e</a:t>
            </a:r>
            <a:r>
              <a:rPr lang="ro-RO" noProof="0" dirty="0"/>
              <a:t>i</a:t>
            </a:r>
            <a:r>
              <a:rPr lang="en-US" noProof="0" dirty="0"/>
              <a:t> </a:t>
            </a:r>
            <a:r>
              <a:rPr lang="en-US" noProof="0" dirty="0" err="1"/>
              <a:t>alese</a:t>
            </a:r>
            <a:r>
              <a:rPr lang="en-US" noProof="0" dirty="0"/>
              <a:t>: website, username, </a:t>
            </a:r>
            <a:r>
              <a:rPr lang="en-US" noProof="0" dirty="0" err="1"/>
              <a:t>versiune</a:t>
            </a:r>
            <a:r>
              <a:rPr lang="en-US" noProof="0" dirty="0"/>
              <a:t> </a:t>
            </a:r>
            <a:r>
              <a:rPr lang="en-US" noProof="0" dirty="0" err="1"/>
              <a:t>si</a:t>
            </a:r>
            <a:r>
              <a:rPr lang="en-US" noProof="0" dirty="0"/>
              <a:t> </a:t>
            </a:r>
            <a:r>
              <a:rPr lang="en-US" noProof="0" dirty="0" err="1"/>
              <a:t>lungime</a:t>
            </a:r>
            <a:r>
              <a:rPr lang="en-US" noProof="0" dirty="0"/>
              <a:t>.</a:t>
            </a:r>
            <a:endParaRPr lang="ro-RO" noProof="0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AC5D2-1068-48FC-956D-5D6D399C5326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65494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timpul</a:t>
            </a:r>
            <a:r>
              <a:rPr lang="en-US" dirty="0"/>
              <a:t> </a:t>
            </a:r>
            <a:r>
              <a:rPr lang="en-US" dirty="0" err="1"/>
              <a:t>implementarii</a:t>
            </a:r>
            <a:r>
              <a:rPr lang="en-US" dirty="0"/>
              <a:t> am </a:t>
            </a:r>
            <a:r>
              <a:rPr lang="en-US" dirty="0" err="1"/>
              <a:t>avut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de 2 </a:t>
            </a:r>
            <a:r>
              <a:rPr lang="en-US" dirty="0" err="1"/>
              <a:t>probleme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Am </a:t>
            </a:r>
            <a:r>
              <a:rPr lang="en-US" dirty="0" err="1"/>
              <a:t>aflat</a:t>
            </a:r>
            <a:r>
              <a:rPr lang="en-US" dirty="0"/>
              <a:t> ca </a:t>
            </a:r>
            <a:r>
              <a:rPr lang="en-US" dirty="0" err="1"/>
              <a:t>stocarea</a:t>
            </a:r>
            <a:r>
              <a:rPr lang="en-US" dirty="0"/>
              <a:t> QR-</a:t>
            </a:r>
            <a:r>
              <a:rPr lang="en-US" dirty="0" err="1"/>
              <a:t>ului</a:t>
            </a:r>
            <a:r>
              <a:rPr lang="en-US" dirty="0"/>
              <a:t> e </a:t>
            </a:r>
            <a:r>
              <a:rPr lang="en-US" dirty="0" err="1"/>
              <a:t>limitata</a:t>
            </a:r>
            <a:r>
              <a:rPr lang="en-US" dirty="0"/>
              <a:t> la 4000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ceva</a:t>
            </a:r>
            <a:r>
              <a:rPr lang="en-US" dirty="0"/>
              <a:t> de </a:t>
            </a:r>
            <a:r>
              <a:rPr lang="en-US" dirty="0" err="1"/>
              <a:t>caractere</a:t>
            </a:r>
            <a:r>
              <a:rPr lang="en-US" dirty="0"/>
              <a:t> </a:t>
            </a:r>
            <a:r>
              <a:rPr lang="en-US" dirty="0" err="1"/>
              <a:t>alfanumerice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de </a:t>
            </a:r>
            <a:r>
              <a:rPr lang="en-US" dirty="0" err="1"/>
              <a:t>aceea</a:t>
            </a:r>
            <a:r>
              <a:rPr lang="en-US" dirty="0"/>
              <a:t> s-a </a:t>
            </a:r>
            <a:r>
              <a:rPr lang="en-US" dirty="0" err="1"/>
              <a:t>implementat</a:t>
            </a:r>
            <a:r>
              <a:rPr lang="en-US" dirty="0"/>
              <a:t> </a:t>
            </a:r>
            <a:r>
              <a:rPr lang="en-US" dirty="0" err="1"/>
              <a:t>selectia</a:t>
            </a:r>
            <a:r>
              <a:rPr lang="en-US" dirty="0"/>
              <a:t> in </a:t>
            </a:r>
            <a:r>
              <a:rPr lang="en-US" dirty="0" err="1"/>
              <a:t>functia</a:t>
            </a:r>
            <a:r>
              <a:rPr lang="en-US" dirty="0"/>
              <a:t> de export, </a:t>
            </a:r>
            <a:r>
              <a:rPr lang="en-US" dirty="0" err="1"/>
              <a:t>pentru</a:t>
            </a:r>
            <a:r>
              <a:rPr lang="en-US" dirty="0"/>
              <a:t> ca nu </a:t>
            </a:r>
            <a:r>
              <a:rPr lang="en-US" dirty="0" err="1"/>
              <a:t>exista</a:t>
            </a:r>
            <a:r>
              <a:rPr lang="en-US" dirty="0"/>
              <a:t> </a:t>
            </a:r>
            <a:r>
              <a:rPr lang="en-US" dirty="0" err="1"/>
              <a:t>limita</a:t>
            </a:r>
            <a:r>
              <a:rPr lang="en-US" dirty="0"/>
              <a:t> la </a:t>
            </a:r>
            <a:r>
              <a:rPr lang="en-US" dirty="0" err="1"/>
              <a:t>numarul</a:t>
            </a:r>
            <a:r>
              <a:rPr lang="en-US" dirty="0"/>
              <a:t> de </a:t>
            </a:r>
            <a:r>
              <a:rPr lang="en-US" dirty="0" err="1"/>
              <a:t>configuratii</a:t>
            </a:r>
            <a:r>
              <a:rPr lang="en-US" dirty="0"/>
              <a:t> create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La </a:t>
            </a:r>
            <a:r>
              <a:rPr lang="en-US" dirty="0" err="1"/>
              <a:t>securizarea</a:t>
            </a:r>
            <a:r>
              <a:rPr lang="en-US" dirty="0"/>
              <a:t> </a:t>
            </a:r>
            <a:r>
              <a:rPr lang="en-US" dirty="0" err="1"/>
              <a:t>comunicatiei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am </a:t>
            </a:r>
            <a:r>
              <a:rPr lang="en-US" dirty="0" err="1"/>
              <a:t>implementat</a:t>
            </a:r>
            <a:r>
              <a:rPr lang="en-US" dirty="0"/>
              <a:t> HTTPS. </a:t>
            </a:r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locala</a:t>
            </a:r>
            <a:r>
              <a:rPr lang="en-US" dirty="0"/>
              <a:t> am </a:t>
            </a:r>
            <a:r>
              <a:rPr lang="en-US" dirty="0" err="1"/>
              <a:t>putut</a:t>
            </a:r>
            <a:r>
              <a:rPr lang="en-US" dirty="0"/>
              <a:t> </a:t>
            </a:r>
            <a:r>
              <a:rPr lang="en-US" dirty="0" err="1"/>
              <a:t>opta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certificat</a:t>
            </a:r>
            <a:r>
              <a:rPr lang="en-US" dirty="0"/>
              <a:t> cu </a:t>
            </a:r>
            <a:r>
              <a:rPr lang="en-US" dirty="0" err="1"/>
              <a:t>semnatura</a:t>
            </a:r>
            <a:r>
              <a:rPr lang="en-US" dirty="0"/>
              <a:t> </a:t>
            </a:r>
            <a:r>
              <a:rPr lang="en-US" dirty="0" err="1"/>
              <a:t>proprie</a:t>
            </a:r>
            <a:r>
              <a:rPr lang="en-US" dirty="0"/>
              <a:t>, </a:t>
            </a:r>
            <a:r>
              <a:rPr lang="en-US" dirty="0" err="1"/>
              <a:t>respins</a:t>
            </a:r>
            <a:r>
              <a:rPr lang="en-US" dirty="0"/>
              <a:t> total de Chrome…</a:t>
            </a:r>
            <a:r>
              <a:rPr lang="en-US" dirty="0" err="1"/>
              <a:t>grava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insa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-am de cap 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cu </a:t>
            </a:r>
            <a:r>
              <a:rPr lang="en-US" dirty="0" err="1"/>
              <a:t>greu</a:t>
            </a:r>
            <a:r>
              <a:rPr lang="en-US" dirty="0"/>
              <a:t> am </a:t>
            </a:r>
            <a:r>
              <a:rPr lang="en-US" dirty="0" err="1"/>
              <a:t>instalat</a:t>
            </a:r>
            <a:r>
              <a:rPr lang="en-US" dirty="0"/>
              <a:t> </a:t>
            </a:r>
            <a:r>
              <a:rPr lang="en-US" dirty="0" err="1"/>
              <a:t>documentul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en-US" dirty="0"/>
              <a:t>-o </a:t>
            </a:r>
            <a:r>
              <a:rPr lang="en-US" dirty="0" err="1"/>
              <a:t>lista</a:t>
            </a:r>
            <a:r>
              <a:rPr lang="en-US" dirty="0"/>
              <a:t> cu certificate de </a:t>
            </a:r>
            <a:r>
              <a:rPr lang="en-US" dirty="0" err="1"/>
              <a:t>incredere</a:t>
            </a:r>
            <a:r>
              <a:rPr lang="en-US" dirty="0"/>
              <a:t>.</a:t>
            </a:r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AC5D2-1068-48FC-956D-5D6D399C5326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64328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S-au </a:t>
            </a:r>
            <a:r>
              <a:rPr lang="en-US" dirty="0" err="1"/>
              <a:t>facut</a:t>
            </a:r>
            <a:r>
              <a:rPr lang="en-US" dirty="0"/>
              <a:t> </a:t>
            </a:r>
            <a:r>
              <a:rPr lang="ro-RO" dirty="0"/>
              <a:t>diverse</a:t>
            </a:r>
            <a:r>
              <a:rPr lang="en-US" dirty="0"/>
              <a:t> </a:t>
            </a:r>
            <a:r>
              <a:rPr lang="en-US" dirty="0" err="1"/>
              <a:t>tipuri</a:t>
            </a:r>
            <a:r>
              <a:rPr lang="en-US" dirty="0"/>
              <a:t> de teste</a:t>
            </a:r>
          </a:p>
          <a:p>
            <a:r>
              <a:rPr lang="en-US" dirty="0"/>
              <a:t>Teste</a:t>
            </a:r>
            <a:r>
              <a:rPr lang="ro-RO" dirty="0"/>
              <a:t> manual</a:t>
            </a:r>
            <a:r>
              <a:rPr lang="en-US" dirty="0"/>
              <a:t>e </a:t>
            </a:r>
            <a:r>
              <a:rPr lang="en-US" dirty="0" err="1"/>
              <a:t>si</a:t>
            </a:r>
            <a:r>
              <a:rPr lang="en-US" dirty="0"/>
              <a:t> automate: </a:t>
            </a:r>
            <a:r>
              <a:rPr lang="en-US" dirty="0" err="1"/>
              <a:t>Pentru</a:t>
            </a:r>
            <a:r>
              <a:rPr lang="ro-RO" dirty="0"/>
              <a:t> probarea</a:t>
            </a:r>
            <a:r>
              <a:rPr lang="en-US" dirty="0"/>
              <a:t> </a:t>
            </a:r>
            <a:r>
              <a:rPr lang="en-US" dirty="0" err="1"/>
              <a:t>algoritmilor</a:t>
            </a:r>
            <a:r>
              <a:rPr lang="en-US" dirty="0"/>
              <a:t> de </a:t>
            </a:r>
            <a:r>
              <a:rPr lang="en-US" dirty="0" err="1"/>
              <a:t>criptare</a:t>
            </a:r>
            <a:r>
              <a:rPr lang="ro-RO" dirty="0"/>
              <a:t>, validarea datelor de intrare si testarea </a:t>
            </a:r>
            <a:r>
              <a:rPr lang="ro-RO" dirty="0" err="1"/>
              <a:t>functionalitatilor</a:t>
            </a:r>
            <a:r>
              <a:rPr lang="ro-RO" dirty="0"/>
              <a:t> </a:t>
            </a:r>
            <a:r>
              <a:rPr lang="ro-RO" dirty="0" err="1"/>
              <a:t>aplicatiei</a:t>
            </a:r>
            <a:endParaRPr lang="ro-RO" dirty="0"/>
          </a:p>
          <a:p>
            <a:r>
              <a:rPr lang="en-US" dirty="0"/>
              <a:t>Teste de </a:t>
            </a:r>
            <a:r>
              <a:rPr lang="en-US" dirty="0" err="1"/>
              <a:t>penetrare</a:t>
            </a:r>
            <a:r>
              <a:rPr lang="en-US" dirty="0"/>
              <a:t>: </a:t>
            </a:r>
            <a:r>
              <a:rPr lang="en-US" dirty="0" err="1"/>
              <a:t>Rezistenta</a:t>
            </a:r>
            <a:r>
              <a:rPr lang="en-US" dirty="0"/>
              <a:t> </a:t>
            </a:r>
            <a:r>
              <a:rPr lang="en-US" dirty="0" err="1"/>
              <a:t>aplicatie</a:t>
            </a:r>
            <a:r>
              <a:rPr lang="ro-RO" dirty="0"/>
              <a:t>i</a:t>
            </a:r>
            <a:r>
              <a:rPr lang="en-US" dirty="0"/>
              <a:t> la  </a:t>
            </a:r>
            <a:r>
              <a:rPr lang="en-US" dirty="0" err="1"/>
              <a:t>atacurilor</a:t>
            </a:r>
            <a:r>
              <a:rPr lang="en-US" dirty="0"/>
              <a:t> de tip brute-force </a:t>
            </a:r>
            <a:r>
              <a:rPr lang="en-US" dirty="0" err="1"/>
              <a:t>si</a:t>
            </a:r>
            <a:r>
              <a:rPr lang="en-US" dirty="0"/>
              <a:t> XSS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AC5D2-1068-48FC-956D-5D6D399C5326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11756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La partea de evaluare, </a:t>
            </a:r>
            <a:r>
              <a:rPr lang="ro-RO" dirty="0" err="1"/>
              <a:t>solutia</a:t>
            </a:r>
            <a:r>
              <a:rPr lang="ro-RO" dirty="0"/>
              <a:t> propusa scoate un timp mai mare de </a:t>
            </a:r>
            <a:r>
              <a:rPr lang="ro-RO" dirty="0" err="1"/>
              <a:t>obtinere</a:t>
            </a:r>
            <a:r>
              <a:rPr lang="ro-RO" dirty="0"/>
              <a:t> a parolei</a:t>
            </a:r>
            <a:r>
              <a:rPr lang="en-US" dirty="0"/>
              <a:t> fata de </a:t>
            </a:r>
            <a:r>
              <a:rPr lang="en-US" dirty="0" err="1"/>
              <a:t>alte</a:t>
            </a:r>
            <a:r>
              <a:rPr lang="en-US" dirty="0"/>
              <a:t> manager-</a:t>
            </a:r>
            <a:r>
              <a:rPr lang="en-US" dirty="0" err="1"/>
              <a:t>uri</a:t>
            </a:r>
            <a:r>
              <a:rPr lang="ro-RO" dirty="0"/>
              <a:t>, </a:t>
            </a:r>
            <a:r>
              <a:rPr lang="ro-RO" dirty="0" err="1"/>
              <a:t>intrucat</a:t>
            </a:r>
            <a:r>
              <a:rPr lang="ro-RO" dirty="0"/>
              <a:t> parolele nu </a:t>
            </a:r>
            <a:r>
              <a:rPr lang="en-US" dirty="0"/>
              <a:t>sunt</a:t>
            </a:r>
            <a:r>
              <a:rPr lang="ro-RO" dirty="0"/>
              <a:t> salvat</a:t>
            </a:r>
            <a:r>
              <a:rPr lang="en-US" dirty="0"/>
              <a:t>,</a:t>
            </a:r>
            <a:r>
              <a:rPr lang="ro-RO" dirty="0"/>
              <a:t> </a:t>
            </a:r>
            <a:r>
              <a:rPr lang="en-US" dirty="0" err="1"/>
              <a:t>ele</a:t>
            </a:r>
            <a:r>
              <a:rPr lang="ro-RO" dirty="0"/>
              <a:t> </a:t>
            </a:r>
            <a:r>
              <a:rPr lang="en-US" dirty="0" err="1"/>
              <a:t>vor</a:t>
            </a:r>
            <a:r>
              <a:rPr lang="en-US" dirty="0"/>
              <a:t> fi</a:t>
            </a:r>
            <a:r>
              <a:rPr lang="ro-RO" dirty="0"/>
              <a:t> generate de fiecare data. </a:t>
            </a:r>
            <a:r>
              <a:rPr lang="en-US" dirty="0" err="1"/>
              <a:t>Insa</a:t>
            </a:r>
            <a:r>
              <a:rPr lang="en-US" dirty="0"/>
              <a:t> </a:t>
            </a:r>
            <a:r>
              <a:rPr lang="en-US" dirty="0" err="1"/>
              <a:t>timpul</a:t>
            </a:r>
            <a:r>
              <a:rPr lang="en-US" dirty="0"/>
              <a:t> de </a:t>
            </a:r>
            <a:r>
              <a:rPr lang="en-US" dirty="0" err="1"/>
              <a:t>asteptare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compensat</a:t>
            </a:r>
            <a:r>
              <a:rPr lang="en-US" dirty="0"/>
              <a:t> cu o </a:t>
            </a:r>
            <a:r>
              <a:rPr lang="en-US" dirty="0" err="1"/>
              <a:t>complexitate</a:t>
            </a:r>
            <a:r>
              <a:rPr lang="en-US" dirty="0"/>
              <a:t> a </a:t>
            </a:r>
            <a:r>
              <a:rPr lang="en-US" dirty="0" err="1"/>
              <a:t>parolelor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buna, conform benchmark-</a:t>
            </a:r>
            <a:r>
              <a:rPr lang="en-US" dirty="0" err="1"/>
              <a:t>ului</a:t>
            </a:r>
            <a:r>
              <a:rPr lang="en-US" dirty="0"/>
              <a:t> din al </a:t>
            </a:r>
            <a:r>
              <a:rPr lang="en-US" dirty="0" err="1"/>
              <a:t>doilea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.</a:t>
            </a:r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AC5D2-1068-48FC-956D-5D6D399C5326}" type="slidenum">
              <a:rPr lang="ro-RO" smtClean="0"/>
              <a:t>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78841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3590-5A4E-457E-8C0A-C30B82E5727A}" type="datetime1">
              <a:rPr lang="ro-RO" smtClean="0"/>
              <a:t>03.07.2023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7652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929F1-40AE-4898-A735-3B8F025690A1}" type="datetime1">
              <a:rPr lang="ro-RO" smtClean="0"/>
              <a:t>03.07.2023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2809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79DA-01CE-4291-BE60-218F326A16BC}" type="datetime1">
              <a:rPr lang="ro-RO" smtClean="0"/>
              <a:t>03.07.2023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55939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23A0-66F2-4C61-8C48-93F84E64E973}" type="datetime1">
              <a:rPr lang="ro-RO" smtClean="0"/>
              <a:t>03.07.2023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0253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E281-6079-45E4-A7CF-2215336EE298}" type="datetime1">
              <a:rPr lang="ro-RO" smtClean="0"/>
              <a:t>03.07.2023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27488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BA5DB-D042-4199-9358-647F0FD21111}" type="datetime1">
              <a:rPr lang="ro-RO" smtClean="0"/>
              <a:t>03.07.2023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99508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A1CF-FFA7-41E7-A0CB-559153864BBE}" type="datetime1">
              <a:rPr lang="ro-RO" smtClean="0"/>
              <a:t>03.07.2023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67592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D0ED3-E032-4850-A8D0-81A61F94009E}" type="datetime1">
              <a:rPr lang="ro-RO" smtClean="0"/>
              <a:t>03.07.2023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378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E2B28-D6E0-47D9-8139-7E84ECB5AE84}" type="datetime1">
              <a:rPr lang="ro-RO" smtClean="0"/>
              <a:t>03.07.2023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8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A8BB-6348-40D1-8039-5B48EA986A8E}" type="datetime1">
              <a:rPr lang="ro-RO" smtClean="0"/>
              <a:t>03.07.2023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7823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0374-E143-428B-A879-685E8555F7A9}" type="datetime1">
              <a:rPr lang="ro-RO" smtClean="0"/>
              <a:t>03.07.2023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096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00556-5AFC-4E61-BF5F-55C0DEB0309C}" type="datetime1">
              <a:rPr lang="ro-RO" smtClean="0"/>
              <a:t>03.07.2023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1074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18DA3-1900-4603-B856-E43E96B856C0}" type="datetime1">
              <a:rPr lang="ro-RO" smtClean="0"/>
              <a:t>03.07.2023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75699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2E1D2CE-41D7-439E-9ECC-C038DD23BFD5}" type="datetime1">
              <a:rPr lang="ro-RO" smtClean="0"/>
              <a:t>03.07.2023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4137EA30-6E64-40DD-8B88-5F7D517CC8D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936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2C1476B-31BD-4BDC-A449-1AFEFA59414C}" type="datetime1">
              <a:rPr lang="ro-RO" smtClean="0"/>
              <a:t>03.07.2023</a:t>
            </a:fld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4137EA30-6E64-40DD-8B88-5F7D517CC8D2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2674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ic.edu/apps/strong-password/" TargetMode="External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mapstruct.org/" TargetMode="External"/><Relationship Id="rId3" Type="http://schemas.openxmlformats.org/officeDocument/2006/relationships/hyperlink" Target="https://primeng.org/" TargetMode="External"/><Relationship Id="rId7" Type="http://schemas.openxmlformats.org/officeDocument/2006/relationships/hyperlink" Target="https://projectlombok.org/" TargetMode="External"/><Relationship Id="rId2" Type="http://schemas.openxmlformats.org/officeDocument/2006/relationships/hyperlink" Target="https://angular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ven.apache.org/" TargetMode="External"/><Relationship Id="rId11" Type="http://schemas.openxmlformats.org/officeDocument/2006/relationships/hyperlink" Target="https://portswigger.net/burp" TargetMode="External"/><Relationship Id="rId5" Type="http://schemas.openxmlformats.org/officeDocument/2006/relationships/hyperlink" Target="https://spring.io/" TargetMode="External"/><Relationship Id="rId10" Type="http://schemas.openxmlformats.org/officeDocument/2006/relationships/hyperlink" Target="https://www.postman.com/" TargetMode="External"/><Relationship Id="rId4" Type="http://schemas.openxmlformats.org/officeDocument/2006/relationships/hyperlink" Target="https://getbootstrap.com/" TargetMode="External"/><Relationship Id="rId9" Type="http://schemas.openxmlformats.org/officeDocument/2006/relationships/hyperlink" Target="https://junit.org/junit5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5.pn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audio" Target="../media/audio1.wav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5375FA2-F340-0859-3865-9FF56A26A9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/>
              <a:t>Manager</a:t>
            </a:r>
            <a:r>
              <a:rPr lang="en-US" dirty="0"/>
              <a:t> de parole</a:t>
            </a:r>
            <a:endParaRPr lang="ro-RO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104662B-4F4A-1651-85D7-059671BBE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967066" cy="434974"/>
          </a:xfrm>
        </p:spPr>
        <p:txBody>
          <a:bodyPr>
            <a:noAutofit/>
          </a:bodyPr>
          <a:lstStyle/>
          <a:p>
            <a:r>
              <a:rPr lang="en-US" sz="1600" dirty="0"/>
              <a:t>Autor</a:t>
            </a:r>
          </a:p>
          <a:p>
            <a:r>
              <a:rPr lang="en-US" sz="1600" dirty="0"/>
              <a:t>Alin C</a:t>
            </a:r>
            <a:r>
              <a:rPr lang="ro-RO" sz="1600" dirty="0"/>
              <a:t>ă</a:t>
            </a:r>
            <a:r>
              <a:rPr lang="en-US" sz="1600" dirty="0" err="1"/>
              <a:t>lin</a:t>
            </a:r>
            <a:r>
              <a:rPr lang="en-US" sz="1600" dirty="0"/>
              <a:t> </a:t>
            </a:r>
            <a:r>
              <a:rPr lang="ro-RO" sz="1600" dirty="0"/>
              <a:t>Duțu</a:t>
            </a:r>
            <a:endParaRPr lang="en-US" sz="1600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B60C8362-DF8E-7BC7-76E6-7679C5EF3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24" y="296622"/>
            <a:ext cx="2657475" cy="1152525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8C0691C6-C889-89B4-8634-760C06FCF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94250"/>
            <a:ext cx="1152526" cy="1152526"/>
          </a:xfrm>
          <a:prstGeom prst="rect">
            <a:avLst/>
          </a:prstGeom>
        </p:spPr>
      </p:pic>
      <p:sp>
        <p:nvSpPr>
          <p:cNvPr id="4" name="Subtitlu 2">
            <a:extLst>
              <a:ext uri="{FF2B5EF4-FFF2-40B4-BE49-F238E27FC236}">
                <a16:creationId xmlns:a16="http://schemas.microsoft.com/office/drawing/2014/main" id="{62213640-C381-FBFD-E2E4-3ACB52B3C609}"/>
              </a:ext>
            </a:extLst>
          </p:cNvPr>
          <p:cNvSpPr txBox="1">
            <a:spLocks/>
          </p:cNvSpPr>
          <p:nvPr/>
        </p:nvSpPr>
        <p:spPr>
          <a:xfrm>
            <a:off x="8121228" y="5280847"/>
            <a:ext cx="3667760" cy="76096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o-RO" sz="1600" b="0" i="0" dirty="0">
                <a:effectLst/>
              </a:rPr>
              <a:t>Coordonator</a:t>
            </a:r>
            <a:r>
              <a:rPr lang="en-US" sz="1600" b="0" i="0" dirty="0">
                <a:effectLst/>
              </a:rPr>
              <a:t> </a:t>
            </a:r>
            <a:r>
              <a:rPr lang="ro-RO" sz="1600" b="0" i="0" dirty="0">
                <a:effectLst/>
              </a:rPr>
              <a:t>științific</a:t>
            </a:r>
          </a:p>
          <a:p>
            <a:pPr algn="r"/>
            <a:r>
              <a:rPr lang="en-US" sz="1600" b="0" i="0" dirty="0">
                <a:effectLst/>
              </a:rPr>
              <a:t>As. </a:t>
            </a:r>
            <a:r>
              <a:rPr lang="en-US" sz="1600" b="0" i="0" dirty="0" err="1">
                <a:effectLst/>
              </a:rPr>
              <a:t>drd</a:t>
            </a:r>
            <a:r>
              <a:rPr lang="en-US" sz="1600" b="0" i="0" dirty="0">
                <a:effectLst/>
              </a:rPr>
              <a:t>. </a:t>
            </a:r>
            <a:r>
              <a:rPr lang="en-US" sz="1600" dirty="0" err="1"/>
              <a:t>e</a:t>
            </a:r>
            <a:r>
              <a:rPr lang="en-US" sz="1600" b="0" i="0" dirty="0" err="1">
                <a:effectLst/>
              </a:rPr>
              <a:t>ng.</a:t>
            </a:r>
            <a:r>
              <a:rPr lang="en-US" sz="1600" b="0" i="0" dirty="0">
                <a:effectLst/>
              </a:rPr>
              <a:t> </a:t>
            </a:r>
            <a:r>
              <a:rPr lang="en-US" sz="1600" b="0" i="0" dirty="0" err="1">
                <a:effectLst/>
              </a:rPr>
              <a:t>Giorgiana</a:t>
            </a:r>
            <a:r>
              <a:rPr lang="en-US" sz="1600" b="0" i="0" dirty="0">
                <a:effectLst/>
              </a:rPr>
              <a:t> </a:t>
            </a:r>
            <a:r>
              <a:rPr lang="en-US" sz="1600" b="0" i="0" dirty="0" err="1">
                <a:effectLst/>
              </a:rPr>
              <a:t>Vl</a:t>
            </a:r>
            <a:r>
              <a:rPr lang="ro-RO" sz="1600" b="0" i="0" dirty="0">
                <a:effectLst/>
              </a:rPr>
              <a:t>ă</a:t>
            </a:r>
            <a:r>
              <a:rPr lang="en-US" sz="1600" b="0" i="0" dirty="0" err="1">
                <a:effectLst/>
              </a:rPr>
              <a:t>sceanu</a:t>
            </a:r>
            <a:endParaRPr lang="ro-RO" sz="1600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23214A70-91B4-37C7-FDA2-08D3640D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38151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EAB1862-F17C-9D04-5F11-D50C6DA0B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Testare</a:t>
            </a:r>
          </a:p>
        </p:txBody>
      </p:sp>
      <p:graphicFrame>
        <p:nvGraphicFramePr>
          <p:cNvPr id="4" name="Substituent conținut 3">
            <a:extLst>
              <a:ext uri="{FF2B5EF4-FFF2-40B4-BE49-F238E27FC236}">
                <a16:creationId xmlns:a16="http://schemas.microsoft.com/office/drawing/2014/main" id="{A4640733-9AEE-2849-7C4B-D1914B8BF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7425479"/>
              </p:ext>
            </p:extLst>
          </p:nvPr>
        </p:nvGraphicFramePr>
        <p:xfrm>
          <a:off x="828298" y="2419004"/>
          <a:ext cx="10553700" cy="3991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ine 4">
            <a:extLst>
              <a:ext uri="{FF2B5EF4-FFF2-40B4-BE49-F238E27FC236}">
                <a16:creationId xmlns:a16="http://schemas.microsoft.com/office/drawing/2014/main" id="{F86C0166-D60F-D454-7C0A-4782043E7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331" y="2522512"/>
            <a:ext cx="723207" cy="723207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D540333D-E824-7A24-B1B6-A5402C4C54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294" y="3349225"/>
            <a:ext cx="723207" cy="723207"/>
          </a:xfrm>
          <a:prstGeom prst="rect">
            <a:avLst/>
          </a:prstGeom>
        </p:spPr>
      </p:pic>
      <p:sp>
        <p:nvSpPr>
          <p:cNvPr id="3" name="Substituent număr diapozitiv 2">
            <a:extLst>
              <a:ext uri="{FF2B5EF4-FFF2-40B4-BE49-F238E27FC236}">
                <a16:creationId xmlns:a16="http://schemas.microsoft.com/office/drawing/2014/main" id="{10A4B47D-2CA8-25FD-18F4-FB2240766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859996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61ACBD53-8C7A-AE06-9F61-25F1C1089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751528"/>
              </p:ext>
            </p:extLst>
          </p:nvPr>
        </p:nvGraphicFramePr>
        <p:xfrm>
          <a:off x="987031" y="2774276"/>
          <a:ext cx="4017230" cy="3227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543">
                  <a:extLst>
                    <a:ext uri="{9D8B030D-6E8A-4147-A177-3AD203B41FA5}">
                      <a16:colId xmlns:a16="http://schemas.microsoft.com/office/drawing/2014/main" val="1857019059"/>
                    </a:ext>
                  </a:extLst>
                </a:gridCol>
                <a:gridCol w="2277687">
                  <a:extLst>
                    <a:ext uri="{9D8B030D-6E8A-4147-A177-3AD203B41FA5}">
                      <a16:colId xmlns:a16="http://schemas.microsoft.com/office/drawing/2014/main" val="488441546"/>
                    </a:ext>
                  </a:extLst>
                </a:gridCol>
              </a:tblGrid>
              <a:tr h="8633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Password manager</a:t>
                      </a:r>
                      <a:endParaRPr lang="ro-R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noProof="0" dirty="0"/>
                        <a:t>Timp de</a:t>
                      </a:r>
                      <a:r>
                        <a:rPr lang="en-US" dirty="0"/>
                        <a:t> </a:t>
                      </a:r>
                      <a:r>
                        <a:rPr lang="ro-RO" dirty="0"/>
                        <a:t>obținere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mediu</a:t>
                      </a:r>
                      <a:r>
                        <a:rPr lang="en-US" dirty="0"/>
                        <a:t>(s)</a:t>
                      </a:r>
                      <a:endParaRPr lang="ro-R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1786717"/>
                  </a:ext>
                </a:extLst>
              </a:tr>
              <a:tr h="5001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1password</a:t>
                      </a:r>
                      <a:endParaRPr lang="ro-R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0,78</a:t>
                      </a:r>
                      <a:endParaRPr lang="ro-R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1076611"/>
                  </a:ext>
                </a:extLst>
              </a:tr>
              <a:tr h="5001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LastPass</a:t>
                      </a:r>
                      <a:endParaRPr lang="ro-R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0,97</a:t>
                      </a:r>
                      <a:endParaRPr lang="ro-R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6915600"/>
                  </a:ext>
                </a:extLst>
              </a:tr>
              <a:tr h="5001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KeePass</a:t>
                      </a:r>
                      <a:endParaRPr lang="ro-R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1,04</a:t>
                      </a:r>
                      <a:endParaRPr lang="ro-R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3631687"/>
                  </a:ext>
                </a:extLst>
              </a:tr>
              <a:tr h="8633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Solu</a:t>
                      </a:r>
                      <a:r>
                        <a:rPr lang="ro-RO" dirty="0" err="1"/>
                        <a:t>ția</a:t>
                      </a:r>
                      <a:r>
                        <a:rPr lang="ro-RO" dirty="0"/>
                        <a:t> propusă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1,90</a:t>
                      </a:r>
                      <a:endParaRPr lang="ro-R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2571671"/>
                  </a:ext>
                </a:extLst>
              </a:tr>
            </a:tbl>
          </a:graphicData>
        </a:graphic>
      </p:graphicFrame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F01286ED-110E-EEC3-3B1D-C23D4C1A7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909170"/>
              </p:ext>
            </p:extLst>
          </p:nvPr>
        </p:nvGraphicFramePr>
        <p:xfrm>
          <a:off x="6871944" y="2723193"/>
          <a:ext cx="4333025" cy="3278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242">
                  <a:extLst>
                    <a:ext uri="{9D8B030D-6E8A-4147-A177-3AD203B41FA5}">
                      <a16:colId xmlns:a16="http://schemas.microsoft.com/office/drawing/2014/main" val="1857019059"/>
                    </a:ext>
                  </a:extLst>
                </a:gridCol>
                <a:gridCol w="2734783">
                  <a:extLst>
                    <a:ext uri="{9D8B030D-6E8A-4147-A177-3AD203B41FA5}">
                      <a16:colId xmlns:a16="http://schemas.microsoft.com/office/drawing/2014/main" val="488441546"/>
                    </a:ext>
                  </a:extLst>
                </a:gridCol>
              </a:tblGrid>
              <a:tr h="8633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Password manager</a:t>
                      </a:r>
                      <a:endParaRPr lang="ro-R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noProof="0" dirty="0" err="1"/>
                        <a:t>Benchmark</a:t>
                      </a:r>
                      <a:r>
                        <a:rPr lang="ro-RO" noProof="0" dirty="0"/>
                        <a:t> complexitate</a:t>
                      </a:r>
                      <a:endParaRPr lang="en-US" noProof="0" dirty="0"/>
                    </a:p>
                    <a:p>
                      <a:pPr algn="ctr"/>
                      <a:r>
                        <a:rPr lang="ro-RO" noProof="0" dirty="0"/>
                        <a:t>(puncte)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1786717"/>
                  </a:ext>
                </a:extLst>
              </a:tr>
              <a:tr h="5001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1password</a:t>
                      </a:r>
                      <a:endParaRPr lang="ro-R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310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1076611"/>
                  </a:ext>
                </a:extLst>
              </a:tr>
              <a:tr h="5001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LastPass</a:t>
                      </a:r>
                      <a:endParaRPr lang="ro-R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270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6915600"/>
                  </a:ext>
                </a:extLst>
              </a:tr>
              <a:tr h="5001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KeePass</a:t>
                      </a:r>
                      <a:endParaRPr lang="ro-R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300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3631687"/>
                  </a:ext>
                </a:extLst>
              </a:tr>
              <a:tr h="8633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Solu</a:t>
                      </a:r>
                      <a:r>
                        <a:rPr lang="ro-RO" dirty="0" err="1"/>
                        <a:t>ția</a:t>
                      </a:r>
                      <a:r>
                        <a:rPr lang="ro-RO" dirty="0"/>
                        <a:t> propusă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345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2571671"/>
                  </a:ext>
                </a:extLst>
              </a:tr>
            </a:tbl>
          </a:graphicData>
        </a:graphic>
      </p:graphicFrame>
      <p:sp>
        <p:nvSpPr>
          <p:cNvPr id="7" name="Titlu 6">
            <a:extLst>
              <a:ext uri="{FF2B5EF4-FFF2-40B4-BE49-F238E27FC236}">
                <a16:creationId xmlns:a16="http://schemas.microsoft.com/office/drawing/2014/main" id="{18FE7CE1-B30A-0613-A2F4-128C974F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Evaluare – Generarea parolei</a:t>
            </a:r>
          </a:p>
        </p:txBody>
      </p:sp>
      <p:sp>
        <p:nvSpPr>
          <p:cNvPr id="2" name="Substituent număr diapozitiv 1">
            <a:extLst>
              <a:ext uri="{FF2B5EF4-FFF2-40B4-BE49-F238E27FC236}">
                <a16:creationId xmlns:a16="http://schemas.microsoft.com/office/drawing/2014/main" id="{13EB0028-B6A3-4A0D-93B0-0D14345D4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97188658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u 17">
            <a:extLst>
              <a:ext uri="{FF2B5EF4-FFF2-40B4-BE49-F238E27FC236}">
                <a16:creationId xmlns:a16="http://schemas.microsoft.com/office/drawing/2014/main" id="{A6982344-9E57-38D5-4573-E0C60EFF6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Evaluare – Ușurința utilizării</a:t>
            </a:r>
          </a:p>
        </p:txBody>
      </p:sp>
      <p:pic>
        <p:nvPicPr>
          <p:cNvPr id="7" name="Substituent conținut 13">
            <a:extLst>
              <a:ext uri="{FF2B5EF4-FFF2-40B4-BE49-F238E27FC236}">
                <a16:creationId xmlns:a16="http://schemas.microsoft.com/office/drawing/2014/main" id="{AEE0973E-2D93-0EC1-46E9-700A1B0E5CA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860" y="2465875"/>
            <a:ext cx="7013575" cy="3944937"/>
          </a:xfrm>
        </p:spPr>
      </p:pic>
      <p:graphicFrame>
        <p:nvGraphicFramePr>
          <p:cNvPr id="12" name="Tabel 9">
            <a:extLst>
              <a:ext uri="{FF2B5EF4-FFF2-40B4-BE49-F238E27FC236}">
                <a16:creationId xmlns:a16="http://schemas.microsoft.com/office/drawing/2014/main" id="{8BA72D04-DBEA-C9D0-B833-024905ECB92E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684683363"/>
              </p:ext>
            </p:extLst>
          </p:nvPr>
        </p:nvGraphicFramePr>
        <p:xfrm>
          <a:off x="397565" y="3239224"/>
          <a:ext cx="3843131" cy="2398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6767">
                  <a:extLst>
                    <a:ext uri="{9D8B030D-6E8A-4147-A177-3AD203B41FA5}">
                      <a16:colId xmlns:a16="http://schemas.microsoft.com/office/drawing/2014/main" val="1520681521"/>
                    </a:ext>
                  </a:extLst>
                </a:gridCol>
                <a:gridCol w="819770">
                  <a:extLst>
                    <a:ext uri="{9D8B030D-6E8A-4147-A177-3AD203B41FA5}">
                      <a16:colId xmlns:a16="http://schemas.microsoft.com/office/drawing/2014/main" val="1919818211"/>
                    </a:ext>
                  </a:extLst>
                </a:gridCol>
                <a:gridCol w="656999">
                  <a:extLst>
                    <a:ext uri="{9D8B030D-6E8A-4147-A177-3AD203B41FA5}">
                      <a16:colId xmlns:a16="http://schemas.microsoft.com/office/drawing/2014/main" val="4070344310"/>
                    </a:ext>
                  </a:extLst>
                </a:gridCol>
                <a:gridCol w="879595">
                  <a:extLst>
                    <a:ext uri="{9D8B030D-6E8A-4147-A177-3AD203B41FA5}">
                      <a16:colId xmlns:a16="http://schemas.microsoft.com/office/drawing/2014/main" val="3349270817"/>
                    </a:ext>
                  </a:extLst>
                </a:gridCol>
              </a:tblGrid>
              <a:tr h="986967">
                <a:tc>
                  <a:txBody>
                    <a:bodyPr/>
                    <a:lstStyle/>
                    <a:p>
                      <a:pPr algn="ctr"/>
                      <a:r>
                        <a:rPr lang="ro-RO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Rating</a:t>
                      </a:r>
                    </a:p>
                    <a:p>
                      <a:pPr algn="ctr"/>
                      <a:r>
                        <a:rPr lang="ro-RO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(1 – 5)</a:t>
                      </a:r>
                      <a:endParaRPr lang="ro-R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1 - 2</a:t>
                      </a:r>
                      <a:endParaRPr lang="ro-R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ro-R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4 - 5</a:t>
                      </a:r>
                      <a:endParaRPr lang="ro-R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8645473"/>
                  </a:ext>
                </a:extLst>
              </a:tr>
              <a:tr h="141127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Rezultate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1.15</a:t>
                      </a:r>
                      <a:endParaRPr lang="ro-R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2.7</a:t>
                      </a:r>
                      <a:endParaRPr lang="ro-R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94.8</a:t>
                      </a:r>
                      <a:endParaRPr lang="ro-R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729893"/>
                  </a:ext>
                </a:extLst>
              </a:tr>
            </a:tbl>
          </a:graphicData>
        </a:graphic>
      </p:graphicFrame>
      <p:sp>
        <p:nvSpPr>
          <p:cNvPr id="2" name="Substituent număr diapozitiv 1">
            <a:extLst>
              <a:ext uri="{FF2B5EF4-FFF2-40B4-BE49-F238E27FC236}">
                <a16:creationId xmlns:a16="http://schemas.microsoft.com/office/drawing/2014/main" id="{F6A2576F-1E43-0802-2E93-15D2A0052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777132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082E830-A896-72E4-B61E-96FD1DAA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Concluzii</a:t>
            </a:r>
          </a:p>
        </p:txBody>
      </p:sp>
      <p:graphicFrame>
        <p:nvGraphicFramePr>
          <p:cNvPr id="12" name="Substituent conținut 11">
            <a:extLst>
              <a:ext uri="{FF2B5EF4-FFF2-40B4-BE49-F238E27FC236}">
                <a16:creationId xmlns:a16="http://schemas.microsoft.com/office/drawing/2014/main" id="{31EBA02A-8953-2948-0B32-3279BB86E5A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13966996"/>
              </p:ext>
            </p:extLst>
          </p:nvPr>
        </p:nvGraphicFramePr>
        <p:xfrm>
          <a:off x="1571339" y="2308412"/>
          <a:ext cx="7892329" cy="4336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ubstituent număr diapozitiv 2">
            <a:extLst>
              <a:ext uri="{FF2B5EF4-FFF2-40B4-BE49-F238E27FC236}">
                <a16:creationId xmlns:a16="http://schemas.microsoft.com/office/drawing/2014/main" id="{0E87F073-A230-21D6-6D5A-DFEC30354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5477163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EB80A49-12C4-0E33-F92B-626BFAA5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Mulțumiri</a:t>
            </a:r>
          </a:p>
        </p:txBody>
      </p:sp>
      <p:sp>
        <p:nvSpPr>
          <p:cNvPr id="5" name="Substituent conținut 4">
            <a:extLst>
              <a:ext uri="{FF2B5EF4-FFF2-40B4-BE49-F238E27FC236}">
                <a16:creationId xmlns:a16="http://schemas.microsoft.com/office/drawing/2014/main" id="{C933AC2A-3133-2D13-3877-11BE4EB29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ro-RO" sz="2000" dirty="0"/>
              <a:t>As dori să adresez mii de mulțumiri coordonatoarei mele de proiect, </a:t>
            </a:r>
            <a:r>
              <a:rPr lang="en-US" sz="2000" dirty="0" err="1"/>
              <a:t>Giorgiana</a:t>
            </a:r>
            <a:r>
              <a:rPr lang="en-US" sz="2000" dirty="0"/>
              <a:t>-Violeta </a:t>
            </a:r>
            <a:r>
              <a:rPr lang="en-US" sz="2000" dirty="0" err="1"/>
              <a:t>Vl</a:t>
            </a:r>
            <a:r>
              <a:rPr lang="ro-RO" sz="2000" dirty="0"/>
              <a:t>ă</a:t>
            </a:r>
            <a:r>
              <a:rPr lang="en-US" sz="2000" dirty="0" err="1"/>
              <a:t>sceanu</a:t>
            </a:r>
            <a:r>
              <a:rPr lang="ro-RO" sz="2000" dirty="0"/>
              <a:t>, care mi-a oferit asistență constantă și multe idei de îmbunătățire a proiectului pentru a obține cel mai bun rezultat. </a:t>
            </a:r>
          </a:p>
        </p:txBody>
      </p:sp>
      <p:sp>
        <p:nvSpPr>
          <p:cNvPr id="3" name="Substituent număr diapozitiv 2">
            <a:extLst>
              <a:ext uri="{FF2B5EF4-FFF2-40B4-BE49-F238E27FC236}">
                <a16:creationId xmlns:a16="http://schemas.microsoft.com/office/drawing/2014/main" id="{C4D9E743-7F8D-CDF6-AF44-4697C7D6D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8186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1C9C88E4-878C-0724-134F-6EBB71C2CA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/>
              <a:t>V</a:t>
            </a:r>
            <a:r>
              <a:rPr lang="ro-RO" dirty="0"/>
              <a:t>ă mulțumesc pentru atenție!</a:t>
            </a:r>
          </a:p>
        </p:txBody>
      </p:sp>
      <p:sp>
        <p:nvSpPr>
          <p:cNvPr id="2" name="Substituent număr diapozitiv 1">
            <a:extLst>
              <a:ext uri="{FF2B5EF4-FFF2-40B4-BE49-F238E27FC236}">
                <a16:creationId xmlns:a16="http://schemas.microsoft.com/office/drawing/2014/main" id="{98B3C805-004F-F3BE-40A7-C01535B6F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642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CE472CC-414A-F277-2198-9EB3F74B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2400" dirty="0"/>
              <a:t>Teste de penetrare –</a:t>
            </a:r>
            <a:br>
              <a:rPr lang="ro-RO" sz="2400" dirty="0"/>
            </a:br>
            <a:r>
              <a:rPr lang="ro-RO" sz="2400" dirty="0"/>
              <a:t>Brute-</a:t>
            </a:r>
            <a:r>
              <a:rPr lang="ro-RO" sz="2400" dirty="0" err="1"/>
              <a:t>force</a:t>
            </a:r>
            <a:endParaRPr lang="ro-RO" sz="2400" dirty="0"/>
          </a:p>
        </p:txBody>
      </p:sp>
      <p:pic>
        <p:nvPicPr>
          <p:cNvPr id="7" name="Substituent conținut 6">
            <a:extLst>
              <a:ext uri="{FF2B5EF4-FFF2-40B4-BE49-F238E27FC236}">
                <a16:creationId xmlns:a16="http://schemas.microsoft.com/office/drawing/2014/main" id="{C6CF09D6-B58D-23BE-6336-484A8E993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99" y="446088"/>
            <a:ext cx="6624878" cy="5414961"/>
          </a:xfrm>
        </p:spPr>
      </p:pic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E11DBD02-F7DD-E740-707C-C757F121B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0990" y="2260738"/>
            <a:ext cx="3631853" cy="3600311"/>
          </a:xfrm>
        </p:spPr>
        <p:txBody>
          <a:bodyPr>
            <a:normAutofit/>
          </a:bodyPr>
          <a:lstStyle/>
          <a:p>
            <a:r>
              <a:rPr lang="ro-RO" dirty="0"/>
              <a:t>După o simulare de 30 de minute s-a ajuns la următoarele concluzii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Primele 12 </a:t>
            </a:r>
            <a:r>
              <a:rPr lang="ro-RO" dirty="0" err="1"/>
              <a:t>request</a:t>
            </a:r>
            <a:r>
              <a:rPr lang="ro-RO" dirty="0"/>
              <a:t>-uri sunt rezolvate în câteva secunde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Mecanismul de limitare a </a:t>
            </a:r>
            <a:r>
              <a:rPr lang="ro-RO" dirty="0" err="1"/>
              <a:t>request</a:t>
            </a:r>
            <a:r>
              <a:rPr lang="ro-RO" dirty="0"/>
              <a:t>-urilor s-a activat si a limitat numărul de procesări la 2 pe minut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O parte din </a:t>
            </a:r>
            <a:r>
              <a:rPr lang="ro-RO" dirty="0" err="1"/>
              <a:t>request</a:t>
            </a:r>
            <a:r>
              <a:rPr lang="ro-RO" dirty="0"/>
              <a:t>-uri sunt refuzate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In 30 de minute, doar 70 de </a:t>
            </a:r>
            <a:r>
              <a:rPr lang="ro-RO" dirty="0" err="1"/>
              <a:t>request</a:t>
            </a:r>
            <a:r>
              <a:rPr lang="ro-RO" dirty="0"/>
              <a:t>-uri au fost procesate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Pentru un dicționar cu peste 500.000 de intrări, timpul de procesare este de </a:t>
            </a:r>
            <a:r>
              <a:rPr lang="en-US" dirty="0"/>
              <a:t>~</a:t>
            </a:r>
            <a:r>
              <a:rPr lang="ro-RO" dirty="0"/>
              <a:t>4 luni </a:t>
            </a:r>
          </a:p>
        </p:txBody>
      </p:sp>
      <p:sp>
        <p:nvSpPr>
          <p:cNvPr id="3" name="Substituent număr diapozitiv 2">
            <a:extLst>
              <a:ext uri="{FF2B5EF4-FFF2-40B4-BE49-F238E27FC236}">
                <a16:creationId xmlns:a16="http://schemas.microsoft.com/office/drawing/2014/main" id="{6AB7934D-49A4-CF0D-D1A2-EAB5B219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19319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6879A7B-CA35-1554-12EA-A241A654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2400" dirty="0"/>
              <a:t>Evaluare</a:t>
            </a:r>
            <a:r>
              <a:rPr lang="en-US" sz="2400" dirty="0"/>
              <a:t> - </a:t>
            </a:r>
            <a:r>
              <a:rPr lang="ro-RO" sz="2400" dirty="0" err="1"/>
              <a:t>Benchmark</a:t>
            </a:r>
            <a:r>
              <a:rPr lang="ro-RO" sz="2400" dirty="0"/>
              <a:t> complexitate</a:t>
            </a:r>
          </a:p>
        </p:txBody>
      </p:sp>
      <p:pic>
        <p:nvPicPr>
          <p:cNvPr id="6" name="Substituent conținut 5">
            <a:extLst>
              <a:ext uri="{FF2B5EF4-FFF2-40B4-BE49-F238E27FC236}">
                <a16:creationId xmlns:a16="http://schemas.microsoft.com/office/drawing/2014/main" id="{B29C4F38-4CB7-E51B-E260-E598371F7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578" y="446088"/>
            <a:ext cx="5973271" cy="5805083"/>
          </a:xfrm>
        </p:spPr>
      </p:pic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7FCF67AC-B0D2-E037-D577-DB036C13E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460249"/>
            <a:ext cx="3731605" cy="3898990"/>
          </a:xfrm>
        </p:spPr>
        <p:txBody>
          <a:bodyPr>
            <a:normAutofit lnSpcReduction="10000"/>
          </a:bodyPr>
          <a:lstStyle/>
          <a:p>
            <a:r>
              <a:rPr lang="ro-RO" sz="1500" dirty="0"/>
              <a:t>Crește numărul de puncte pentru</a:t>
            </a:r>
            <a:r>
              <a:rPr lang="en-US" sz="1500" dirty="0"/>
              <a:t>:</a:t>
            </a:r>
            <a:endParaRPr lang="ro-RO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500" dirty="0"/>
              <a:t>Lungime cât mai mare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500" dirty="0"/>
              <a:t>Diversitatea caracterelor folosite crescută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500" dirty="0"/>
              <a:t>Numărul de majuscule si minuscule crescut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1500" dirty="0"/>
          </a:p>
          <a:p>
            <a:r>
              <a:rPr lang="ro-RO" sz="1500" dirty="0"/>
              <a:t>Scade numărul de puncte pentru</a:t>
            </a:r>
            <a:r>
              <a:rPr lang="en-US" sz="1500" dirty="0"/>
              <a:t>:</a:t>
            </a:r>
            <a:endParaRPr lang="ro-RO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500" dirty="0"/>
              <a:t>Parole cu un singur tip de caractere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500" dirty="0"/>
              <a:t>Caractere care se repetă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500" dirty="0"/>
              <a:t>Caractere consecutive de un anumit tip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C05C439A-7782-AFF6-AC68-1392E204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56875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ine 7">
            <a:extLst>
              <a:ext uri="{FF2B5EF4-FFF2-40B4-BE49-F238E27FC236}">
                <a16:creationId xmlns:a16="http://schemas.microsoft.com/office/drawing/2014/main" id="{71A256CF-170F-2C29-11DE-9D7E07D9A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44" y="2944178"/>
            <a:ext cx="9653509" cy="2499186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D3AD5B7D-CF0C-1BE9-003D-22A3C2924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Stadiul actual al tehnologiei 1</a:t>
            </a:r>
          </a:p>
        </p:txBody>
      </p:sp>
      <p:sp>
        <p:nvSpPr>
          <p:cNvPr id="3" name="Substituent număr diapozitiv 2">
            <a:extLst>
              <a:ext uri="{FF2B5EF4-FFF2-40B4-BE49-F238E27FC236}">
                <a16:creationId xmlns:a16="http://schemas.microsoft.com/office/drawing/2014/main" id="{133C63C1-5060-5E63-2C78-DC1A5233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86187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ine 4">
            <a:extLst>
              <a:ext uri="{FF2B5EF4-FFF2-40B4-BE49-F238E27FC236}">
                <a16:creationId xmlns:a16="http://schemas.microsoft.com/office/drawing/2014/main" id="{02DC846A-A40F-1D31-631D-F5E900486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07" y="2971607"/>
            <a:ext cx="9270584" cy="2327947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D9E81B1D-084A-3165-F898-EF4DBF27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Stadiul actual al tehnologiei 2</a:t>
            </a:r>
          </a:p>
        </p:txBody>
      </p:sp>
      <p:sp>
        <p:nvSpPr>
          <p:cNvPr id="3" name="Substituent număr diapozitiv 2">
            <a:extLst>
              <a:ext uri="{FF2B5EF4-FFF2-40B4-BE49-F238E27FC236}">
                <a16:creationId xmlns:a16="http://schemas.microsoft.com/office/drawing/2014/main" id="{8AD7475A-2177-6495-F648-2E07456D0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95605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Nomogramă 4">
            <a:extLst>
              <a:ext uri="{FF2B5EF4-FFF2-40B4-BE49-F238E27FC236}">
                <a16:creationId xmlns:a16="http://schemas.microsoft.com/office/drawing/2014/main" id="{3B32E3F8-A466-7F90-8583-ADE6C1C0F4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6547448"/>
              </p:ext>
            </p:extLst>
          </p:nvPr>
        </p:nvGraphicFramePr>
        <p:xfrm>
          <a:off x="1096948" y="1184490"/>
          <a:ext cx="9998104" cy="4731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setăText 6">
            <a:extLst>
              <a:ext uri="{FF2B5EF4-FFF2-40B4-BE49-F238E27FC236}">
                <a16:creationId xmlns:a16="http://schemas.microsoft.com/office/drawing/2014/main" id="{807F6133-3DF1-4C65-A243-1EAA77727AC9}"/>
              </a:ext>
            </a:extLst>
          </p:cNvPr>
          <p:cNvSpPr txBox="1"/>
          <p:nvPr/>
        </p:nvSpPr>
        <p:spPr>
          <a:xfrm>
            <a:off x="1096948" y="208795"/>
            <a:ext cx="9998104" cy="851297"/>
          </a:xfrm>
          <a:prstGeom prst="flowChartAlternateProcess">
            <a:avLst/>
          </a:prstGeom>
          <a:blipFill dpi="0" rotWithShape="1">
            <a:blip r:embed="rId8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srcRect/>
            <a:tile tx="0" ty="0" sx="100000" sy="100000" flip="none" algn="tl"/>
          </a:blipFill>
          <a:ln w="95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ro-RO" sz="4400" b="1" dirty="0">
                <a:ln cap="rnd">
                  <a:solidFill>
                    <a:schemeClr val="accent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Introducere</a:t>
            </a:r>
          </a:p>
        </p:txBody>
      </p:sp>
      <p:sp>
        <p:nvSpPr>
          <p:cNvPr id="2" name="Substituent număr diapozitiv 1">
            <a:extLst>
              <a:ext uri="{FF2B5EF4-FFF2-40B4-BE49-F238E27FC236}">
                <a16:creationId xmlns:a16="http://schemas.microsoft.com/office/drawing/2014/main" id="{C768EFCA-4CF2-7270-2587-ADF4DA34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6644" y="5915888"/>
            <a:ext cx="1062155" cy="490599"/>
          </a:xfrm>
        </p:spPr>
        <p:txBody>
          <a:bodyPr/>
          <a:lstStyle/>
          <a:p>
            <a:fld id="{4137EA30-6E64-40DD-8B88-5F7D517CC8D2}" type="slidenum">
              <a:rPr lang="ro-RO" smtClean="0"/>
              <a:t>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34842562"/>
      </p:ext>
    </p:extLst>
  </p:cSld>
  <p:clrMapOvr>
    <a:masterClrMapping/>
  </p:clrMapOvr>
  <p:transition spd="slow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881C3F6-13AE-4A79-64B9-0B6BC367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Bibliografie 1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81FD7292-65E2-204C-151A-2A6008801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6"/>
            <a:ext cx="10554574" cy="4259195"/>
          </a:xfrm>
        </p:spPr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latin typeface="CMSS12"/>
              </a:rPr>
              <a:t>Donald K. Davis, Md </a:t>
            </a:r>
            <a:r>
              <a:rPr lang="en-US" sz="1800" b="0" i="0" u="none" strike="noStrike" baseline="0" dirty="0" err="1">
                <a:latin typeface="CMSS12"/>
              </a:rPr>
              <a:t>Minhaz</a:t>
            </a:r>
            <a:r>
              <a:rPr lang="en-US" sz="1800" b="0" i="0" u="none" strike="noStrike" baseline="0" dirty="0">
                <a:latin typeface="CMSS12"/>
              </a:rPr>
              <a:t> Chowdhury, and </a:t>
            </a:r>
            <a:r>
              <a:rPr lang="en-US" sz="1800" b="0" i="0" u="none" strike="noStrike" baseline="0" dirty="0" err="1">
                <a:latin typeface="CMSS12"/>
              </a:rPr>
              <a:t>Nafiz</a:t>
            </a:r>
            <a:r>
              <a:rPr lang="en-US" sz="1800" b="0" i="0" u="none" strike="noStrike" baseline="0" dirty="0">
                <a:latin typeface="CMSS12"/>
              </a:rPr>
              <a:t> Rifat. Password security: What are we doing wrong? In </a:t>
            </a:r>
            <a:r>
              <a:rPr lang="en-US" sz="1800" b="0" i="0" u="none" strike="noStrike" baseline="0" dirty="0">
                <a:latin typeface="CMSSI12"/>
              </a:rPr>
              <a:t>2022 IEEE International Conference on Electro Information </a:t>
            </a:r>
            <a:r>
              <a:rPr lang="fr-FR" sz="1800" b="0" i="0" u="none" strike="noStrike" baseline="0" dirty="0" err="1">
                <a:latin typeface="CMSSI12"/>
              </a:rPr>
              <a:t>Technology</a:t>
            </a:r>
            <a:r>
              <a:rPr lang="fr-FR" sz="1800" b="0" i="0" u="none" strike="noStrike" baseline="0" dirty="0">
                <a:latin typeface="CMSSI12"/>
              </a:rPr>
              <a:t> (</a:t>
            </a:r>
            <a:r>
              <a:rPr lang="fr-FR" sz="1800" b="0" i="0" u="none" strike="noStrike" baseline="0" dirty="0" err="1">
                <a:latin typeface="CMSSI12"/>
              </a:rPr>
              <a:t>eIT</a:t>
            </a:r>
            <a:r>
              <a:rPr lang="fr-FR" sz="1800" b="0" i="0" u="none" strike="noStrike" baseline="0" dirty="0">
                <a:latin typeface="CMSSI12"/>
              </a:rPr>
              <a:t>)</a:t>
            </a:r>
            <a:r>
              <a:rPr lang="fr-FR" sz="1800" b="0" i="0" u="none" strike="noStrike" baseline="0" dirty="0">
                <a:latin typeface="CMSS12"/>
              </a:rPr>
              <a:t>, pages 562–567, 2022.</a:t>
            </a:r>
          </a:p>
          <a:p>
            <a:pPr algn="l"/>
            <a:r>
              <a:rPr lang="ro-RO" sz="1800" b="0" i="0" u="none" strike="noStrike" baseline="0" dirty="0" err="1">
                <a:latin typeface="CMSS12"/>
              </a:rPr>
              <a:t>Yuhua</a:t>
            </a:r>
            <a:r>
              <a:rPr lang="ro-RO" sz="1800" b="0" i="0" u="none" strike="noStrike" baseline="0" dirty="0">
                <a:latin typeface="CMSS12"/>
              </a:rPr>
              <a:t> </a:t>
            </a:r>
            <a:r>
              <a:rPr lang="ro-RO" sz="1800" b="0" i="0" u="none" strike="noStrike" baseline="0" dirty="0" err="1">
                <a:latin typeface="CMSS12"/>
              </a:rPr>
              <a:t>Yin</a:t>
            </a:r>
            <a:r>
              <a:rPr lang="ro-RO" sz="1800" b="0" i="0" u="none" strike="noStrike" baseline="0" dirty="0">
                <a:latin typeface="CMSS12"/>
              </a:rPr>
              <a:t>, Julian </a:t>
            </a:r>
            <a:r>
              <a:rPr lang="ro-RO" sz="1800" b="0" i="0" u="none" strike="noStrike" baseline="0" dirty="0" err="1">
                <a:latin typeface="CMSS12"/>
              </a:rPr>
              <a:t>Jang-Jaccard</a:t>
            </a:r>
            <a:r>
              <a:rPr lang="ro-RO" sz="1800" b="0" i="0" u="none" strike="noStrike" baseline="0" dirty="0">
                <a:latin typeface="CMSS12"/>
              </a:rPr>
              <a:t>, </a:t>
            </a:r>
            <a:r>
              <a:rPr lang="ro-RO" sz="1800" b="0" i="0" u="none" strike="noStrike" baseline="0" dirty="0" err="1">
                <a:latin typeface="CMSS12"/>
              </a:rPr>
              <a:t>and</a:t>
            </a:r>
            <a:r>
              <a:rPr lang="ro-RO" sz="1800" b="0" i="0" u="none" strike="noStrike" baseline="0" dirty="0">
                <a:latin typeface="CMSS12"/>
              </a:rPr>
              <a:t> </a:t>
            </a:r>
            <a:r>
              <a:rPr lang="ro-RO" sz="1800" b="0" i="0" u="none" strike="noStrike" baseline="0" dirty="0" err="1">
                <a:latin typeface="CMSS12"/>
              </a:rPr>
              <a:t>Nilufar</a:t>
            </a:r>
            <a:r>
              <a:rPr lang="ro-RO" sz="1800" b="0" i="0" u="none" strike="noStrike" baseline="0" dirty="0">
                <a:latin typeface="CMSS12"/>
              </a:rPr>
              <a:t> </a:t>
            </a:r>
            <a:r>
              <a:rPr lang="ro-RO" sz="1800" b="0" i="0" u="none" strike="noStrike" baseline="0" dirty="0" err="1">
                <a:latin typeface="CMSS12"/>
              </a:rPr>
              <a:t>Baghaei</a:t>
            </a:r>
            <a:r>
              <a:rPr lang="ro-RO" sz="1800" b="0" i="0" u="none" strike="noStrike" baseline="0" dirty="0">
                <a:latin typeface="CMSS12"/>
              </a:rPr>
              <a:t>. </a:t>
            </a:r>
            <a:r>
              <a:rPr lang="ro-RO" sz="1800" b="0" i="0" u="none" strike="noStrike" baseline="0" dirty="0" err="1">
                <a:latin typeface="CMSS12"/>
              </a:rPr>
              <a:t>Passimg</a:t>
            </a:r>
            <a:r>
              <a:rPr lang="ro-RO" sz="1800" b="0" i="0" u="none" strike="noStrike" baseline="0" dirty="0">
                <a:latin typeface="CMSS12"/>
              </a:rPr>
              <a:t>: A secure </a:t>
            </a:r>
            <a:r>
              <a:rPr lang="ro-RO" sz="1800" b="0" i="0" u="none" strike="noStrike" baseline="0" dirty="0" err="1">
                <a:latin typeface="CMSS12"/>
              </a:rPr>
              <a:t>password</a:t>
            </a:r>
            <a:r>
              <a:rPr lang="en-US" sz="1800" b="0" i="0" u="none" strike="noStrike" baseline="0" dirty="0">
                <a:latin typeface="CMSS12"/>
              </a:rPr>
              <a:t> generation and management scheme without storing. In </a:t>
            </a:r>
            <a:r>
              <a:rPr lang="en-US" sz="1800" b="0" i="0" u="none" strike="noStrike" baseline="0" dirty="0">
                <a:latin typeface="CMSSI12"/>
              </a:rPr>
              <a:t>2022 IEEE 25th International Conference on Computer Supported Cooperative Work in Design (CSCWD)</a:t>
            </a:r>
            <a:r>
              <a:rPr lang="en-US" sz="1800" b="0" i="0" u="none" strike="noStrike" baseline="0" dirty="0">
                <a:latin typeface="CMSS12"/>
              </a:rPr>
              <a:t>, pages 341–</a:t>
            </a:r>
            <a:r>
              <a:rPr lang="ro-RO" sz="1800" b="0" i="0" u="none" strike="noStrike" baseline="0" dirty="0">
                <a:latin typeface="CMSS12"/>
              </a:rPr>
              <a:t>346, 2022.</a:t>
            </a:r>
            <a:endParaRPr lang="en-US" sz="1800" b="0" i="0" u="none" strike="noStrike" baseline="0" dirty="0">
              <a:latin typeface="CMSS12"/>
            </a:endParaRPr>
          </a:p>
          <a:p>
            <a:pPr algn="l"/>
            <a:r>
              <a:rPr lang="en-US" sz="1800" b="0" i="0" u="none" strike="noStrike" baseline="0" dirty="0">
                <a:latin typeface="CMSS12"/>
              </a:rPr>
              <a:t>Fei Yu and Hao Yin. A security analysis of the authentication mechanism of password managers. In </a:t>
            </a:r>
            <a:r>
              <a:rPr lang="en-US" sz="1800" b="0" i="0" u="none" strike="noStrike" baseline="0" dirty="0">
                <a:latin typeface="CMSSI12"/>
              </a:rPr>
              <a:t>2021 IEEE 21st International Conference on Communication Technology </a:t>
            </a:r>
            <a:r>
              <a:rPr lang="ro-RO" sz="1800" b="0" i="0" u="none" strike="noStrike" baseline="0" dirty="0">
                <a:latin typeface="CMSSI12"/>
              </a:rPr>
              <a:t>(ICCT)</a:t>
            </a:r>
            <a:r>
              <a:rPr lang="ro-RO" sz="1800" b="0" i="0" u="none" strike="noStrike" baseline="0" dirty="0">
                <a:latin typeface="CMSS12"/>
              </a:rPr>
              <a:t>, </a:t>
            </a:r>
            <a:r>
              <a:rPr lang="ro-RO" sz="1800" b="0" i="0" u="none" strike="noStrike" baseline="0" dirty="0" err="1">
                <a:latin typeface="CMSS12"/>
              </a:rPr>
              <a:t>pages</a:t>
            </a:r>
            <a:r>
              <a:rPr lang="ro-RO" sz="1800" b="0" i="0" u="none" strike="noStrike" baseline="0" dirty="0">
                <a:latin typeface="CMSS12"/>
              </a:rPr>
              <a:t> 865–869, 2021.</a:t>
            </a:r>
            <a:endParaRPr lang="en-US" sz="1800" b="0" i="0" u="none" strike="noStrike" baseline="0" dirty="0">
              <a:latin typeface="CMSS12"/>
            </a:endParaRPr>
          </a:p>
          <a:p>
            <a:pPr algn="l"/>
            <a:r>
              <a:rPr lang="ro-RO" dirty="0">
                <a:latin typeface="CMSS12"/>
              </a:rPr>
              <a:t>Iconițele și imaginile folosite sub licență gratuită au fost create de </a:t>
            </a:r>
            <a:r>
              <a:rPr lang="ro-RO" dirty="0" err="1">
                <a:latin typeface="CMSS12"/>
              </a:rPr>
              <a:t>FreePik</a:t>
            </a:r>
            <a:r>
              <a:rPr lang="ro-RO" dirty="0">
                <a:latin typeface="CMSS12"/>
              </a:rPr>
              <a:t>, </a:t>
            </a:r>
            <a:r>
              <a:rPr lang="ro-RO" dirty="0" err="1">
                <a:latin typeface="CMSS12"/>
              </a:rPr>
              <a:t>Macrovector</a:t>
            </a:r>
            <a:r>
              <a:rPr lang="ro-RO" dirty="0">
                <a:latin typeface="CMSS12"/>
              </a:rPr>
              <a:t>, </a:t>
            </a:r>
            <a:r>
              <a:rPr lang="ro-RO" dirty="0" err="1">
                <a:latin typeface="CMSS12"/>
              </a:rPr>
              <a:t>iuriimotov</a:t>
            </a:r>
            <a:r>
              <a:rPr lang="ro-RO" dirty="0">
                <a:latin typeface="CMSS12"/>
              </a:rPr>
              <a:t>, </a:t>
            </a:r>
            <a:r>
              <a:rPr lang="ro-RO" dirty="0" err="1">
                <a:latin typeface="CMSS12"/>
              </a:rPr>
              <a:t>wanicon</a:t>
            </a:r>
            <a:r>
              <a:rPr lang="ro-RO" dirty="0">
                <a:latin typeface="CMSS12"/>
              </a:rPr>
              <a:t>, </a:t>
            </a:r>
            <a:r>
              <a:rPr lang="ro-RO" dirty="0" err="1">
                <a:latin typeface="CMSS12"/>
              </a:rPr>
              <a:t>kendis</a:t>
            </a:r>
            <a:r>
              <a:rPr lang="ro-RO" dirty="0">
                <a:latin typeface="CMSS12"/>
              </a:rPr>
              <a:t> </a:t>
            </a:r>
            <a:r>
              <a:rPr lang="ro-RO" dirty="0" err="1">
                <a:latin typeface="CMSS12"/>
              </a:rPr>
              <a:t>lasman</a:t>
            </a:r>
            <a:r>
              <a:rPr lang="ro-RO" dirty="0">
                <a:latin typeface="CMSS12"/>
              </a:rPr>
              <a:t> și </a:t>
            </a:r>
            <a:r>
              <a:rPr lang="ro-RO" dirty="0" err="1">
                <a:latin typeface="CMSS12"/>
              </a:rPr>
              <a:t>Alfredo</a:t>
            </a:r>
            <a:r>
              <a:rPr lang="ro-RO" dirty="0">
                <a:latin typeface="CMSS12"/>
              </a:rPr>
              <a:t> Hernandez. </a:t>
            </a:r>
            <a:r>
              <a:rPr lang="ro-RO" dirty="0">
                <a:latin typeface="CMSS12"/>
                <a:hlinkClick r:id="rId2"/>
              </a:rPr>
              <a:t>https://www.freepik.com/</a:t>
            </a:r>
            <a:r>
              <a:rPr lang="ro-RO" dirty="0">
                <a:latin typeface="CMSS12"/>
              </a:rPr>
              <a:t>. Ultima accesare: 29.06.2023</a:t>
            </a:r>
          </a:p>
          <a:p>
            <a:pPr algn="l"/>
            <a:r>
              <a:rPr lang="en-US" sz="1800" b="0" i="0" u="none" strike="noStrike" baseline="0" dirty="0">
                <a:latin typeface="CMSS12"/>
              </a:rPr>
              <a:t>University of Illinois at Chicago - Academic Computing and Communications Center.</a:t>
            </a:r>
            <a:r>
              <a:rPr lang="ro-RO" sz="1800" b="0" i="0" u="none" strike="noStrike" baseline="0" dirty="0">
                <a:latin typeface="CMSS12"/>
              </a:rPr>
              <a:t> </a:t>
            </a:r>
            <a:r>
              <a:rPr lang="en-US" sz="1800" b="0" i="0" u="none" strike="noStrike" baseline="0" dirty="0">
                <a:latin typeface="CMSS12"/>
              </a:rPr>
              <a:t>Password strength test.</a:t>
            </a:r>
            <a:r>
              <a:rPr lang="ro-RO" sz="1800" b="0" i="0" u="none" strike="noStrike" baseline="0" dirty="0">
                <a:latin typeface="CMSS12"/>
              </a:rPr>
              <a:t> </a:t>
            </a:r>
            <a:r>
              <a:rPr lang="en-US" sz="1800" b="0" i="0" u="none" strike="noStrike" baseline="0" dirty="0">
                <a:latin typeface="CMTT12"/>
                <a:hlinkClick r:id="rId3"/>
              </a:rPr>
              <a:t>https://www.uic.edu/apps/strong-password/</a:t>
            </a:r>
            <a:r>
              <a:rPr lang="en-US" sz="1800" b="0" i="0" u="none" strike="noStrike" baseline="0" dirty="0">
                <a:latin typeface="CMSS12"/>
              </a:rPr>
              <a:t>. Latest access:</a:t>
            </a:r>
            <a:r>
              <a:rPr lang="ro-RO" sz="1800" b="0" i="0" u="none" strike="noStrike" baseline="0" dirty="0">
                <a:latin typeface="CMSS12"/>
              </a:rPr>
              <a:t> 22.06.2023.</a:t>
            </a:r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F8623701-618B-2C4B-75F2-71C8681F5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25161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u 3">
            <a:extLst>
              <a:ext uri="{FF2B5EF4-FFF2-40B4-BE49-F238E27FC236}">
                <a16:creationId xmlns:a16="http://schemas.microsoft.com/office/drawing/2014/main" id="{157709E7-4669-FBAD-D583-6DB18D04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Bibliografie 2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88C9E99-1C2D-454A-C914-876FBD7D4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23141"/>
            <a:ext cx="10554574" cy="4087672"/>
          </a:xfrm>
        </p:spPr>
        <p:txBody>
          <a:bodyPr anchor="t">
            <a:normAutofit lnSpcReduction="10000"/>
          </a:bodyPr>
          <a:lstStyle/>
          <a:p>
            <a:pPr algn="l"/>
            <a:r>
              <a:rPr lang="en-US" sz="1800" b="0" i="0" u="none" strike="noStrike" baseline="0" dirty="0">
                <a:latin typeface="CMSS12"/>
              </a:rPr>
              <a:t>Google. Angular. </a:t>
            </a:r>
            <a:r>
              <a:rPr lang="en-US" sz="1800" b="0" i="0" u="none" strike="noStrike" baseline="0" dirty="0">
                <a:latin typeface="CMTT12"/>
                <a:hlinkClick r:id="rId2"/>
              </a:rPr>
              <a:t>https://angular.io</a:t>
            </a:r>
            <a:r>
              <a:rPr lang="en-US" sz="1800" b="0" i="0" u="none" strike="noStrike" baseline="0" dirty="0">
                <a:latin typeface="CMTT12"/>
              </a:rPr>
              <a:t> </a:t>
            </a:r>
            <a:r>
              <a:rPr lang="en-US" sz="1800" b="0" i="0" u="none" strike="noStrike" baseline="0" dirty="0">
                <a:latin typeface="CMSS12"/>
              </a:rPr>
              <a:t>. </a:t>
            </a:r>
            <a:r>
              <a:rPr lang="ro-RO" dirty="0">
                <a:latin typeface="CMSS12"/>
              </a:rPr>
              <a:t>Ultima accesare</a:t>
            </a:r>
            <a:r>
              <a:rPr lang="en-US" sz="1800" b="0" i="0" u="none" strike="noStrike" baseline="0" dirty="0">
                <a:latin typeface="CMSS12"/>
              </a:rPr>
              <a:t>: 17.06.2023.</a:t>
            </a:r>
          </a:p>
          <a:p>
            <a:pPr algn="l"/>
            <a:r>
              <a:rPr lang="ro-RO" sz="1800" b="0" i="0" u="none" strike="noStrike" baseline="0" dirty="0" err="1">
                <a:latin typeface="CMSS12"/>
              </a:rPr>
              <a:t>PrimeNG</a:t>
            </a:r>
            <a:r>
              <a:rPr lang="en-US" sz="1800" b="0" i="0" u="none" strike="noStrike" baseline="0" dirty="0">
                <a:latin typeface="CMSS12"/>
              </a:rPr>
              <a:t>.</a:t>
            </a:r>
            <a:r>
              <a:rPr lang="en-US" dirty="0">
                <a:latin typeface="CMSS12"/>
              </a:rPr>
              <a:t> </a:t>
            </a:r>
            <a:r>
              <a:rPr lang="ro-RO" sz="1800" b="0" i="0" u="none" strike="noStrike" baseline="0" dirty="0">
                <a:latin typeface="CMTT12"/>
                <a:hlinkClick r:id="rId3"/>
              </a:rPr>
              <a:t>https://primeng.org/</a:t>
            </a:r>
            <a:r>
              <a:rPr lang="en-US" sz="1800" b="0" i="0" u="none" strike="noStrike" baseline="0" dirty="0">
                <a:latin typeface="CMTT12"/>
              </a:rPr>
              <a:t> </a:t>
            </a:r>
            <a:r>
              <a:rPr lang="ro-RO" sz="1800" b="0" i="0" u="none" strike="noStrike" baseline="0" dirty="0">
                <a:latin typeface="CMSS12"/>
              </a:rPr>
              <a:t>. </a:t>
            </a:r>
            <a:r>
              <a:rPr lang="ro-RO" dirty="0">
                <a:latin typeface="CMSS12"/>
              </a:rPr>
              <a:t>Ultima accesare</a:t>
            </a:r>
            <a:r>
              <a:rPr lang="ro-RO" sz="1800" b="0" i="0" u="none" strike="noStrike" baseline="0" dirty="0">
                <a:latin typeface="CMSS12"/>
              </a:rPr>
              <a:t>: 21.06.2023.</a:t>
            </a:r>
          </a:p>
          <a:p>
            <a:pPr algn="l"/>
            <a:r>
              <a:rPr lang="ro-RO" sz="1800" b="0" i="0" u="none" strike="noStrike" baseline="0" dirty="0" err="1">
                <a:latin typeface="CMSS12"/>
              </a:rPr>
              <a:t>Bootstrap</a:t>
            </a:r>
            <a:r>
              <a:rPr lang="en-US" sz="1800" b="0" i="0" u="none" strike="noStrike" baseline="0" dirty="0">
                <a:latin typeface="CMSS12"/>
              </a:rPr>
              <a:t>.</a:t>
            </a:r>
            <a:r>
              <a:rPr lang="ro-RO" sz="1800" b="0" i="0" u="none" strike="noStrike" baseline="0" dirty="0">
                <a:latin typeface="CMSS12"/>
              </a:rPr>
              <a:t> </a:t>
            </a:r>
            <a:r>
              <a:rPr lang="ro-RO" sz="1800" b="0" i="0" u="none" strike="noStrike" baseline="0" dirty="0">
                <a:latin typeface="CMTT12"/>
                <a:hlinkClick r:id="rId4"/>
              </a:rPr>
              <a:t>https://getbootstrap.com/</a:t>
            </a:r>
            <a:r>
              <a:rPr lang="en-US" sz="1800" b="0" i="0" u="none" strike="noStrike" baseline="0" dirty="0">
                <a:latin typeface="CMTT12"/>
              </a:rPr>
              <a:t> </a:t>
            </a:r>
            <a:r>
              <a:rPr lang="ro-RO" sz="1800" b="0" i="0" u="none" strike="noStrike" baseline="0" dirty="0">
                <a:latin typeface="CMSS12"/>
              </a:rPr>
              <a:t>. </a:t>
            </a:r>
            <a:r>
              <a:rPr lang="ro-RO" dirty="0">
                <a:latin typeface="CMSS12"/>
              </a:rPr>
              <a:t>Ultima accesare</a:t>
            </a:r>
            <a:r>
              <a:rPr lang="ro-RO" sz="1800" b="0" i="0" u="none" strike="noStrike" baseline="0" dirty="0">
                <a:latin typeface="CMSS12"/>
              </a:rPr>
              <a:t>: 21.06.2023.</a:t>
            </a:r>
            <a:endParaRPr lang="en-US" sz="1800" b="0" i="0" u="none" strike="noStrike" baseline="0" dirty="0">
              <a:latin typeface="CMSS12"/>
            </a:endParaRPr>
          </a:p>
          <a:p>
            <a:pPr algn="l"/>
            <a:r>
              <a:rPr lang="en-US" sz="1800" b="0" i="0" u="none" strike="noStrike" baseline="0" dirty="0">
                <a:latin typeface="CMSS12"/>
              </a:rPr>
              <a:t>VMware Tanzu. Spring Boot. </a:t>
            </a:r>
            <a:r>
              <a:rPr lang="en-US" sz="1800" b="0" i="0" u="none" strike="noStrike" baseline="0" dirty="0">
                <a:latin typeface="CMTT12"/>
                <a:hlinkClick r:id="rId5"/>
              </a:rPr>
              <a:t>https://spring.io/</a:t>
            </a:r>
            <a:r>
              <a:rPr lang="en-US" sz="1800" b="0" i="0" u="none" strike="noStrike" baseline="0" dirty="0">
                <a:latin typeface="CMTT12"/>
              </a:rPr>
              <a:t> </a:t>
            </a:r>
            <a:r>
              <a:rPr lang="en-US" sz="1800" b="0" i="0" u="none" strike="noStrike" baseline="0" dirty="0">
                <a:latin typeface="CMSS12"/>
              </a:rPr>
              <a:t>. </a:t>
            </a:r>
            <a:r>
              <a:rPr lang="ro-RO" dirty="0">
                <a:latin typeface="CMSS12"/>
              </a:rPr>
              <a:t>Ultima accesare</a:t>
            </a:r>
            <a:r>
              <a:rPr lang="en-US" sz="1800" b="0" i="0" u="none" strike="noStrike" baseline="0" dirty="0">
                <a:latin typeface="CMSS12"/>
              </a:rPr>
              <a:t>: 17.06.2023.</a:t>
            </a:r>
            <a:endParaRPr lang="ro-RO" sz="1800" b="0" i="0" u="none" strike="noStrike" baseline="0" dirty="0">
              <a:latin typeface="CMSS12"/>
            </a:endParaRPr>
          </a:p>
          <a:p>
            <a:pPr algn="l"/>
            <a:r>
              <a:rPr lang="en-US" sz="1800" b="0" i="0" u="none" strike="noStrike" baseline="0" dirty="0">
                <a:latin typeface="CMSS12"/>
              </a:rPr>
              <a:t>Apache Software Foundations. Maven. </a:t>
            </a:r>
            <a:r>
              <a:rPr lang="en-US" sz="1800" b="0" i="0" u="none" strike="noStrike" baseline="0" dirty="0">
                <a:latin typeface="CMTT12"/>
                <a:hlinkClick r:id="rId6"/>
              </a:rPr>
              <a:t>https://maven.apache.org/</a:t>
            </a:r>
            <a:r>
              <a:rPr lang="en-US" sz="1800" b="0" i="0" u="none" strike="noStrike" baseline="0" dirty="0">
                <a:latin typeface="CMTT12"/>
              </a:rPr>
              <a:t> </a:t>
            </a:r>
            <a:r>
              <a:rPr lang="en-US" sz="1800" b="0" i="0" u="none" strike="noStrike" baseline="0" dirty="0">
                <a:latin typeface="CMSS12"/>
              </a:rPr>
              <a:t>. </a:t>
            </a:r>
            <a:r>
              <a:rPr lang="ro-RO" dirty="0">
                <a:latin typeface="CMSS12"/>
              </a:rPr>
              <a:t>Ultima accesare</a:t>
            </a:r>
            <a:r>
              <a:rPr lang="en-US" sz="1800" b="0" i="0" u="none" strike="noStrike" baseline="0" dirty="0">
                <a:latin typeface="CMSS12"/>
              </a:rPr>
              <a:t>: </a:t>
            </a:r>
            <a:r>
              <a:rPr lang="ro-RO" sz="1800" b="0" i="0" u="none" strike="noStrike" baseline="0" dirty="0">
                <a:latin typeface="CMSS12"/>
              </a:rPr>
              <a:t>17.06.2023.</a:t>
            </a:r>
            <a:endParaRPr lang="en-US" sz="1800" b="0" i="0" u="none" strike="noStrike" baseline="0" dirty="0">
              <a:latin typeface="CMSS12"/>
            </a:endParaRPr>
          </a:p>
          <a:p>
            <a:pPr algn="l"/>
            <a:r>
              <a:rPr lang="ro-RO" sz="1800" b="0" i="0" u="none" strike="noStrike" baseline="0" dirty="0" err="1">
                <a:latin typeface="CMSS12"/>
              </a:rPr>
              <a:t>Roel</a:t>
            </a:r>
            <a:r>
              <a:rPr lang="ro-RO" sz="1800" b="0" i="0" u="none" strike="noStrike" baseline="0" dirty="0">
                <a:latin typeface="CMSS12"/>
              </a:rPr>
              <a:t> </a:t>
            </a:r>
            <a:r>
              <a:rPr lang="ro-RO" sz="1800" b="0" i="0" u="none" strike="noStrike" baseline="0" dirty="0" err="1">
                <a:latin typeface="CMSS12"/>
              </a:rPr>
              <a:t>Spilker</a:t>
            </a:r>
            <a:r>
              <a:rPr lang="ro-RO" sz="1800" b="0" i="0" u="none" strike="noStrike" baseline="0" dirty="0">
                <a:latin typeface="CMSS12"/>
              </a:rPr>
              <a:t> </a:t>
            </a:r>
            <a:r>
              <a:rPr lang="ro-RO" sz="1800" b="0" i="0" u="none" strike="noStrike" baseline="0" dirty="0" err="1">
                <a:latin typeface="CMSS12"/>
              </a:rPr>
              <a:t>and</a:t>
            </a:r>
            <a:r>
              <a:rPr lang="ro-RO" sz="1800" b="0" i="0" u="none" strike="noStrike" baseline="0" dirty="0">
                <a:latin typeface="CMSS12"/>
              </a:rPr>
              <a:t> </a:t>
            </a:r>
            <a:r>
              <a:rPr lang="ro-RO" sz="1800" b="0" i="0" u="none" strike="noStrike" baseline="0" dirty="0" err="1">
                <a:latin typeface="CMSS12"/>
              </a:rPr>
              <a:t>Reinier</a:t>
            </a:r>
            <a:r>
              <a:rPr lang="ro-RO" sz="1800" b="0" i="0" u="none" strike="noStrike" baseline="0" dirty="0">
                <a:latin typeface="CMSS12"/>
              </a:rPr>
              <a:t> </a:t>
            </a:r>
            <a:r>
              <a:rPr lang="ro-RO" sz="1800" b="0" i="0" u="none" strike="noStrike" baseline="0" dirty="0" err="1">
                <a:latin typeface="CMSS12"/>
              </a:rPr>
              <a:t>Zwitserloot</a:t>
            </a:r>
            <a:r>
              <a:rPr lang="ro-RO" sz="1800" b="0" i="0" u="none" strike="noStrike" baseline="0" dirty="0">
                <a:latin typeface="CMSS12"/>
              </a:rPr>
              <a:t>. Project </a:t>
            </a:r>
            <a:r>
              <a:rPr lang="ro-RO" sz="1800" b="0" i="0" u="none" strike="noStrike" baseline="0" dirty="0" err="1">
                <a:latin typeface="CMSS12"/>
              </a:rPr>
              <a:t>Lombok</a:t>
            </a:r>
            <a:r>
              <a:rPr lang="ro-RO" sz="1800" b="0" i="0" u="none" strike="noStrike" baseline="0" dirty="0">
                <a:latin typeface="CMSS12"/>
              </a:rPr>
              <a:t>. </a:t>
            </a:r>
            <a:r>
              <a:rPr lang="ro-RO" sz="1800" b="0" i="0" u="none" strike="noStrike" baseline="0" dirty="0">
                <a:latin typeface="CMTT12"/>
                <a:hlinkClick r:id="rId7"/>
              </a:rPr>
              <a:t>https://projectlombok.org/</a:t>
            </a:r>
            <a:r>
              <a:rPr lang="ro-RO" sz="1800" b="0" i="0" u="none" strike="noStrike" baseline="0" dirty="0">
                <a:latin typeface="CMSS12"/>
              </a:rPr>
              <a:t>.</a:t>
            </a:r>
            <a:r>
              <a:rPr lang="en-US" sz="1800" b="0" i="0" u="none" strike="noStrike" baseline="0" dirty="0">
                <a:latin typeface="CMSS12"/>
              </a:rPr>
              <a:t> </a:t>
            </a:r>
            <a:r>
              <a:rPr lang="ro-RO" dirty="0">
                <a:latin typeface="CMSS12"/>
              </a:rPr>
              <a:t>Ultima accesare</a:t>
            </a:r>
            <a:r>
              <a:rPr lang="ro-RO" sz="1800" b="0" i="0" u="none" strike="noStrike" baseline="0" dirty="0">
                <a:latin typeface="CMSS12"/>
              </a:rPr>
              <a:t>: 21.06.2023.</a:t>
            </a:r>
          </a:p>
          <a:p>
            <a:pPr algn="l"/>
            <a:r>
              <a:rPr lang="en-US" sz="1800" b="0" i="0" u="none" strike="noStrike" baseline="0" dirty="0">
                <a:latin typeface="CMSS12"/>
              </a:rPr>
              <a:t>Map Struct - Java bean mapping the easy way! </a:t>
            </a:r>
            <a:r>
              <a:rPr lang="en-US" sz="1800" b="0" i="0" u="none" strike="noStrike" baseline="0" dirty="0">
                <a:latin typeface="CMTT12"/>
                <a:hlinkClick r:id="rId8"/>
              </a:rPr>
              <a:t>https://mapstruct.org/</a:t>
            </a:r>
            <a:r>
              <a:rPr lang="en-US" sz="1800" b="0" i="0" u="none" strike="noStrike" baseline="0" dirty="0">
                <a:latin typeface="CMTT12"/>
              </a:rPr>
              <a:t> </a:t>
            </a:r>
            <a:r>
              <a:rPr lang="en-US" sz="1800" b="0" i="0" u="none" strike="noStrike" baseline="0" dirty="0">
                <a:latin typeface="CMSS12"/>
              </a:rPr>
              <a:t>. </a:t>
            </a:r>
            <a:r>
              <a:rPr lang="ro-RO" dirty="0">
                <a:latin typeface="CMSS12"/>
              </a:rPr>
              <a:t>Ultima accesare</a:t>
            </a:r>
            <a:r>
              <a:rPr lang="ro-RO" sz="1800" b="0" i="0" u="none" strike="noStrike" baseline="0" dirty="0">
                <a:latin typeface="CMSS12"/>
              </a:rPr>
              <a:t>: 21.06.2023.</a:t>
            </a:r>
            <a:endParaRPr lang="en-US" sz="1800" b="0" i="0" u="none" strike="noStrike" baseline="0" dirty="0">
              <a:latin typeface="CMSS12"/>
            </a:endParaRPr>
          </a:p>
          <a:p>
            <a:pPr algn="l"/>
            <a:r>
              <a:rPr lang="en-US" sz="1800" b="0" i="0" u="none" strike="noStrike" baseline="0" dirty="0">
                <a:latin typeface="CMSS12"/>
              </a:rPr>
              <a:t>JUnit5. </a:t>
            </a:r>
            <a:r>
              <a:rPr lang="en-US" sz="1800" b="0" i="0" u="none" strike="noStrike" baseline="0" dirty="0">
                <a:latin typeface="CMTT12"/>
                <a:hlinkClick r:id="rId9"/>
              </a:rPr>
              <a:t>https://junit.org/junit5/</a:t>
            </a:r>
            <a:r>
              <a:rPr lang="en-US" sz="1800" b="0" i="0" u="none" strike="noStrike" baseline="0" dirty="0">
                <a:latin typeface="CMTT12"/>
              </a:rPr>
              <a:t> </a:t>
            </a:r>
            <a:r>
              <a:rPr lang="en-US" sz="1800" b="0" i="0" u="none" strike="noStrike" baseline="0" dirty="0">
                <a:latin typeface="CMSS12"/>
              </a:rPr>
              <a:t>. </a:t>
            </a:r>
            <a:r>
              <a:rPr lang="ro-RO" dirty="0">
                <a:latin typeface="CMSS12"/>
              </a:rPr>
              <a:t>Ultima accesare</a:t>
            </a:r>
            <a:r>
              <a:rPr lang="en-US" sz="1800" b="0" i="0" u="none" strike="noStrike" baseline="0" dirty="0">
                <a:latin typeface="CMSS12"/>
              </a:rPr>
              <a:t>: 21.06.2023.</a:t>
            </a:r>
          </a:p>
          <a:p>
            <a:pPr algn="l"/>
            <a:r>
              <a:rPr lang="ro-RO" sz="1800" b="0" i="0" u="none" strike="noStrike" baseline="0" dirty="0" err="1">
                <a:latin typeface="CMSS12"/>
              </a:rPr>
              <a:t>Postman</a:t>
            </a:r>
            <a:r>
              <a:rPr lang="ro-RO" sz="1800" b="0" i="0" u="none" strike="noStrike" baseline="0" dirty="0">
                <a:latin typeface="CMSS12"/>
              </a:rPr>
              <a:t>. </a:t>
            </a:r>
            <a:r>
              <a:rPr lang="ro-RO" sz="1800" b="0" i="0" u="none" strike="noStrike" baseline="0" dirty="0" err="1">
                <a:latin typeface="CMSS12"/>
              </a:rPr>
              <a:t>Postman</a:t>
            </a:r>
            <a:r>
              <a:rPr lang="ro-RO" sz="1800" b="0" i="0" u="none" strike="noStrike" baseline="0" dirty="0">
                <a:latin typeface="CMSS12"/>
              </a:rPr>
              <a:t>. </a:t>
            </a:r>
            <a:r>
              <a:rPr lang="ro-RO" sz="1800" b="0" i="0" u="none" strike="noStrike" baseline="0" dirty="0">
                <a:latin typeface="CMTT12"/>
                <a:hlinkClick r:id="rId10"/>
              </a:rPr>
              <a:t>https://www.postman.com/</a:t>
            </a:r>
            <a:r>
              <a:rPr lang="en-US" sz="1800" b="0" i="0" u="none" strike="noStrike" baseline="0" dirty="0">
                <a:latin typeface="CMTT12"/>
              </a:rPr>
              <a:t> </a:t>
            </a:r>
            <a:r>
              <a:rPr lang="ro-RO" sz="1800" b="0" i="0" u="none" strike="noStrike" baseline="0" dirty="0">
                <a:latin typeface="CMSS12"/>
              </a:rPr>
              <a:t>. </a:t>
            </a:r>
            <a:r>
              <a:rPr lang="ro-RO" dirty="0">
                <a:latin typeface="CMSS12"/>
              </a:rPr>
              <a:t>Ultima accesare</a:t>
            </a:r>
            <a:r>
              <a:rPr lang="ro-RO" sz="1800" b="0" i="0" u="none" strike="noStrike" baseline="0" dirty="0">
                <a:latin typeface="CMSS12"/>
              </a:rPr>
              <a:t>: 22.06.2023.</a:t>
            </a:r>
            <a:endParaRPr lang="en-US" dirty="0">
              <a:latin typeface="CMSS12"/>
            </a:endParaRPr>
          </a:p>
          <a:p>
            <a:pPr algn="l"/>
            <a:r>
              <a:rPr lang="ro-RO" sz="1800" b="0" i="0" u="none" strike="noStrike" baseline="0" dirty="0" err="1">
                <a:latin typeface="CMSS12"/>
              </a:rPr>
              <a:t>PortSwigger</a:t>
            </a:r>
            <a:r>
              <a:rPr lang="ro-RO" sz="1800" b="0" i="0" u="none" strike="noStrike" baseline="0" dirty="0">
                <a:latin typeface="CMSS12"/>
              </a:rPr>
              <a:t>. </a:t>
            </a:r>
            <a:r>
              <a:rPr lang="ro-RO" sz="1800" b="0" i="0" u="none" strike="noStrike" baseline="0" dirty="0" err="1">
                <a:latin typeface="CMSS12"/>
              </a:rPr>
              <a:t>Burp</a:t>
            </a:r>
            <a:r>
              <a:rPr lang="ro-RO" sz="1800" b="0" i="0" u="none" strike="noStrike" baseline="0" dirty="0">
                <a:latin typeface="CMSS12"/>
              </a:rPr>
              <a:t> Suite. </a:t>
            </a:r>
            <a:r>
              <a:rPr lang="ro-RO" sz="1800" b="0" i="0" u="none" strike="noStrike" baseline="0" dirty="0">
                <a:latin typeface="CMTT12"/>
                <a:hlinkClick r:id="rId11"/>
              </a:rPr>
              <a:t>https://portswigger.net/burp</a:t>
            </a:r>
            <a:r>
              <a:rPr lang="en-US" sz="1800" b="0" i="0" u="none" strike="noStrike" baseline="0" dirty="0">
                <a:latin typeface="CMTT12"/>
              </a:rPr>
              <a:t> </a:t>
            </a:r>
            <a:r>
              <a:rPr lang="ro-RO" sz="1800" b="0" i="0" u="none" strike="noStrike" baseline="0" dirty="0">
                <a:latin typeface="CMSS12"/>
              </a:rPr>
              <a:t>. </a:t>
            </a:r>
            <a:r>
              <a:rPr lang="ro-RO" dirty="0">
                <a:latin typeface="CMSS12"/>
              </a:rPr>
              <a:t>Ultima accesare</a:t>
            </a:r>
            <a:r>
              <a:rPr lang="ro-RO" sz="1800" b="0" i="0" u="none" strike="noStrike" baseline="0" dirty="0">
                <a:latin typeface="CMSS12"/>
              </a:rPr>
              <a:t>:</a:t>
            </a:r>
            <a:r>
              <a:rPr lang="en-US" sz="1800" b="0" i="0" u="none" strike="noStrike" baseline="0" dirty="0">
                <a:latin typeface="CMSS12"/>
              </a:rPr>
              <a:t> </a:t>
            </a:r>
            <a:r>
              <a:rPr lang="ro-RO" sz="1800" b="0" i="0" u="none" strike="noStrike" baseline="0" dirty="0">
                <a:latin typeface="CMSS12"/>
              </a:rPr>
              <a:t>24.06.2023.</a:t>
            </a:r>
            <a:endParaRPr lang="en-US" dirty="0">
              <a:latin typeface="CMSS12"/>
            </a:endParaRPr>
          </a:p>
          <a:p>
            <a:endParaRPr lang="ro-RO" dirty="0"/>
          </a:p>
        </p:txBody>
      </p:sp>
      <p:sp>
        <p:nvSpPr>
          <p:cNvPr id="2" name="Substituent număr diapozitiv 1">
            <a:extLst>
              <a:ext uri="{FF2B5EF4-FFF2-40B4-BE49-F238E27FC236}">
                <a16:creationId xmlns:a16="http://schemas.microsoft.com/office/drawing/2014/main" id="{95BE79FF-F2EE-9064-2791-8E6F42BF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25937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Nomogramă 11">
            <a:extLst>
              <a:ext uri="{FF2B5EF4-FFF2-40B4-BE49-F238E27FC236}">
                <a16:creationId xmlns:a16="http://schemas.microsoft.com/office/drawing/2014/main" id="{033E045B-7CE9-E860-7517-668CEE1E8A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2262372"/>
              </p:ext>
            </p:extLst>
          </p:nvPr>
        </p:nvGraphicFramePr>
        <p:xfrm>
          <a:off x="3793565" y="1361142"/>
          <a:ext cx="7480300" cy="4017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57F5DAD4-6D75-C634-091C-3DBC2AF7D686}"/>
              </a:ext>
            </a:extLst>
          </p:cNvPr>
          <p:cNvSpPr/>
          <p:nvPr/>
        </p:nvSpPr>
        <p:spPr>
          <a:xfrm>
            <a:off x="144183" y="1701053"/>
            <a:ext cx="3649382" cy="34558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b="1" dirty="0"/>
              <a:t>Motivație</a:t>
            </a:r>
          </a:p>
        </p:txBody>
      </p:sp>
      <p:pic>
        <p:nvPicPr>
          <p:cNvPr id="9" name="Imagine 8">
            <a:extLst>
              <a:ext uri="{FF2B5EF4-FFF2-40B4-BE49-F238E27FC236}">
                <a16:creationId xmlns:a16="http://schemas.microsoft.com/office/drawing/2014/main" id="{12B0A226-4AD6-7EAC-AE20-74BD1AD45B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637" y="1795183"/>
            <a:ext cx="739266" cy="739266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C84EA6B2-9EEE-0259-E908-DCF5EF9177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85" y="4209251"/>
            <a:ext cx="703744" cy="703744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4AA9B0FE-3144-DA20-3933-66BD76D219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57" y="3071858"/>
            <a:ext cx="589769" cy="589769"/>
          </a:xfrm>
          <a:prstGeom prst="rect">
            <a:avLst/>
          </a:prstGeom>
        </p:spPr>
      </p:pic>
      <p:sp>
        <p:nvSpPr>
          <p:cNvPr id="2" name="Substituent număr diapozitiv 1">
            <a:extLst>
              <a:ext uri="{FF2B5EF4-FFF2-40B4-BE49-F238E27FC236}">
                <a16:creationId xmlns:a16="http://schemas.microsoft.com/office/drawing/2014/main" id="{D21B9476-F5DE-5A1B-BBBF-436168C3F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4929218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Nomogramă 14">
            <a:extLst>
              <a:ext uri="{FF2B5EF4-FFF2-40B4-BE49-F238E27FC236}">
                <a16:creationId xmlns:a16="http://schemas.microsoft.com/office/drawing/2014/main" id="{153D45DC-E976-AE80-FAC3-22BB7371CC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70448"/>
              </p:ext>
            </p:extLst>
          </p:nvPr>
        </p:nvGraphicFramePr>
        <p:xfrm>
          <a:off x="632012" y="2312894"/>
          <a:ext cx="9984441" cy="4311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u 1">
            <a:extLst>
              <a:ext uri="{FF2B5EF4-FFF2-40B4-BE49-F238E27FC236}">
                <a16:creationId xmlns:a16="http://schemas.microsoft.com/office/drawing/2014/main" id="{78A5D0AF-224E-3C48-4D38-50E9FFB7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Solutie</a:t>
            </a:r>
            <a:r>
              <a:rPr lang="en-US" dirty="0"/>
              <a:t> - </a:t>
            </a:r>
            <a:r>
              <a:rPr lang="ro-RO" dirty="0"/>
              <a:t>Manager de parole</a:t>
            </a:r>
          </a:p>
        </p:txBody>
      </p:sp>
      <p:pic>
        <p:nvPicPr>
          <p:cNvPr id="17" name="Imagine 16">
            <a:extLst>
              <a:ext uri="{FF2B5EF4-FFF2-40B4-BE49-F238E27FC236}">
                <a16:creationId xmlns:a16="http://schemas.microsoft.com/office/drawing/2014/main" id="{E26260D8-8326-03D3-6B7E-7D5777B1DA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81" y="5478864"/>
            <a:ext cx="931948" cy="931948"/>
          </a:xfrm>
          <a:prstGeom prst="rect">
            <a:avLst/>
          </a:prstGeom>
        </p:spPr>
      </p:pic>
      <p:pic>
        <p:nvPicPr>
          <p:cNvPr id="19" name="Imagine 18">
            <a:extLst>
              <a:ext uri="{FF2B5EF4-FFF2-40B4-BE49-F238E27FC236}">
                <a16:creationId xmlns:a16="http://schemas.microsoft.com/office/drawing/2014/main" id="{F4F0CED7-C84F-F539-3AA2-2BD74434E3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81" y="3202724"/>
            <a:ext cx="931948" cy="931948"/>
          </a:xfrm>
          <a:prstGeom prst="rect">
            <a:avLst/>
          </a:prstGeom>
        </p:spPr>
      </p:pic>
      <p:pic>
        <p:nvPicPr>
          <p:cNvPr id="22" name="Imagine 21">
            <a:extLst>
              <a:ext uri="{FF2B5EF4-FFF2-40B4-BE49-F238E27FC236}">
                <a16:creationId xmlns:a16="http://schemas.microsoft.com/office/drawing/2014/main" id="{C190505A-390A-5107-05B5-14336DD543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518" y="3241754"/>
            <a:ext cx="853888" cy="853888"/>
          </a:xfrm>
          <a:prstGeom prst="rect">
            <a:avLst/>
          </a:prstGeom>
        </p:spPr>
      </p:pic>
      <p:pic>
        <p:nvPicPr>
          <p:cNvPr id="24" name="Imagine 23">
            <a:extLst>
              <a:ext uri="{FF2B5EF4-FFF2-40B4-BE49-F238E27FC236}">
                <a16:creationId xmlns:a16="http://schemas.microsoft.com/office/drawing/2014/main" id="{F3ED2EDD-16FE-8D46-5BC4-C1AE97391F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95" y="3202724"/>
            <a:ext cx="1088556" cy="1091622"/>
          </a:xfrm>
          <a:prstGeom prst="rect">
            <a:avLst/>
          </a:prstGeom>
        </p:spPr>
      </p:pic>
      <p:pic>
        <p:nvPicPr>
          <p:cNvPr id="26" name="Imagine 25">
            <a:extLst>
              <a:ext uri="{FF2B5EF4-FFF2-40B4-BE49-F238E27FC236}">
                <a16:creationId xmlns:a16="http://schemas.microsoft.com/office/drawing/2014/main" id="{ABBC098B-F021-99E2-91C8-20F1A23479C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7" b="26334"/>
          <a:stretch/>
        </p:blipFill>
        <p:spPr>
          <a:xfrm>
            <a:off x="4329846" y="5524693"/>
            <a:ext cx="1833498" cy="931948"/>
          </a:xfrm>
          <a:prstGeom prst="rect">
            <a:avLst/>
          </a:prstGeom>
        </p:spPr>
      </p:pic>
      <p:pic>
        <p:nvPicPr>
          <p:cNvPr id="30" name="Imagine 29">
            <a:extLst>
              <a:ext uri="{FF2B5EF4-FFF2-40B4-BE49-F238E27FC236}">
                <a16:creationId xmlns:a16="http://schemas.microsoft.com/office/drawing/2014/main" id="{5793971A-1186-7DF6-31F1-1F136F79EF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093" y="5538347"/>
            <a:ext cx="792826" cy="792826"/>
          </a:xfrm>
          <a:prstGeom prst="rect">
            <a:avLst/>
          </a:prstGeom>
        </p:spPr>
      </p:pic>
      <p:pic>
        <p:nvPicPr>
          <p:cNvPr id="32" name="Imagine 31">
            <a:extLst>
              <a:ext uri="{FF2B5EF4-FFF2-40B4-BE49-F238E27FC236}">
                <a16:creationId xmlns:a16="http://schemas.microsoft.com/office/drawing/2014/main" id="{5863B141-601E-DF69-B326-4C492F3239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411" y="5538347"/>
            <a:ext cx="792826" cy="792826"/>
          </a:xfrm>
          <a:prstGeom prst="rect">
            <a:avLst/>
          </a:prstGeom>
        </p:spPr>
      </p:pic>
      <p:pic>
        <p:nvPicPr>
          <p:cNvPr id="36" name="Imagine 35">
            <a:extLst>
              <a:ext uri="{FF2B5EF4-FFF2-40B4-BE49-F238E27FC236}">
                <a16:creationId xmlns:a16="http://schemas.microsoft.com/office/drawing/2014/main" id="{B2B7F861-BF19-1189-7170-86F2F3B7D9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51" y="5399225"/>
            <a:ext cx="1094407" cy="1094407"/>
          </a:xfrm>
          <a:prstGeom prst="rect">
            <a:avLst/>
          </a:prstGeom>
        </p:spPr>
      </p:pic>
      <p:sp>
        <p:nvSpPr>
          <p:cNvPr id="3" name="Substituent număr diapozitiv 2">
            <a:extLst>
              <a:ext uri="{FF2B5EF4-FFF2-40B4-BE49-F238E27FC236}">
                <a16:creationId xmlns:a16="http://schemas.microsoft.com/office/drawing/2014/main" id="{1C481687-68CC-2198-DE8A-1033BAC3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5846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D1436A7-A0D3-6185-A18D-8ED96B08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3200" dirty="0"/>
              <a:t>Arhitectura aplicației</a:t>
            </a:r>
          </a:p>
        </p:txBody>
      </p:sp>
      <p:pic>
        <p:nvPicPr>
          <p:cNvPr id="7" name="Substituent conținut 6">
            <a:extLst>
              <a:ext uri="{FF2B5EF4-FFF2-40B4-BE49-F238E27FC236}">
                <a16:creationId xmlns:a16="http://schemas.microsoft.com/office/drawing/2014/main" id="{34FC0630-50F6-D0B9-B73B-5FF18B894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071" y="446568"/>
            <a:ext cx="4785335" cy="5414482"/>
          </a:xfrm>
        </p:spPr>
      </p:pic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69ADA6B9-BD4A-DB11-B72F-19CB1CFA4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o-RO" dirty="0" err="1">
                <a:solidFill>
                  <a:schemeClr val="tx1"/>
                </a:solidFill>
              </a:rPr>
              <a:t>Docker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environment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tx1"/>
                </a:solidFill>
              </a:rPr>
              <a:t>Izolare</a:t>
            </a:r>
          </a:p>
          <a:p>
            <a:endParaRPr lang="ro-RO" dirty="0">
              <a:solidFill>
                <a:schemeClr val="tx1"/>
              </a:solidFill>
            </a:endParaRPr>
          </a:p>
          <a:p>
            <a:r>
              <a:rPr lang="ro-RO" dirty="0" err="1">
                <a:solidFill>
                  <a:schemeClr val="tx1"/>
                </a:solidFill>
              </a:rPr>
              <a:t>Application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with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authentication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>
                <a:solidFill>
                  <a:schemeClr val="tx1"/>
                </a:solidFill>
              </a:rPr>
              <a:t>Interacțiune manuală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</p:txBody>
      </p:sp>
      <p:sp>
        <p:nvSpPr>
          <p:cNvPr id="3" name="Substituent număr diapozitiv 2">
            <a:extLst>
              <a:ext uri="{FF2B5EF4-FFF2-40B4-BE49-F238E27FC236}">
                <a16:creationId xmlns:a16="http://schemas.microsoft.com/office/drawing/2014/main" id="{1057A10B-08CE-0830-1E7D-B7E3D025A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5072697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EA33673-BDAB-9F33-79B7-FE9F18DD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Detalii de implementare</a:t>
            </a:r>
          </a:p>
        </p:txBody>
      </p:sp>
      <p:sp>
        <p:nvSpPr>
          <p:cNvPr id="3" name="Substituent număr diapozitiv 2">
            <a:extLst>
              <a:ext uri="{FF2B5EF4-FFF2-40B4-BE49-F238E27FC236}">
                <a16:creationId xmlns:a16="http://schemas.microsoft.com/office/drawing/2014/main" id="{32F16314-4C67-5AE4-4B99-4F82A610F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858024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54431F7-F7B8-B626-93A4-BD3605A33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Funcționalități</a:t>
            </a:r>
          </a:p>
        </p:txBody>
      </p:sp>
      <p:pic>
        <p:nvPicPr>
          <p:cNvPr id="6" name="Substituent conținut 5">
            <a:extLst>
              <a:ext uri="{FF2B5EF4-FFF2-40B4-BE49-F238E27FC236}">
                <a16:creationId xmlns:a16="http://schemas.microsoft.com/office/drawing/2014/main" id="{37333AA2-194A-4E4C-442F-AB03A5310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25" y="1253691"/>
            <a:ext cx="7169642" cy="4350618"/>
          </a:xfrm>
        </p:spPr>
      </p:pic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14F04E47-2F06-87A3-FB47-EB81202C5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Creare configurație parolă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Ștergere configurație parolă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QR Export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QR Import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Generare parolă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dirty="0"/>
          </a:p>
        </p:txBody>
      </p:sp>
      <p:sp>
        <p:nvSpPr>
          <p:cNvPr id="3" name="Substituent număr diapozitiv 2">
            <a:extLst>
              <a:ext uri="{FF2B5EF4-FFF2-40B4-BE49-F238E27FC236}">
                <a16:creationId xmlns:a16="http://schemas.microsoft.com/office/drawing/2014/main" id="{24DBE544-EBAE-EAF9-4FB4-88844FF4E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0296624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u 3">
            <a:extLst>
              <a:ext uri="{FF2B5EF4-FFF2-40B4-BE49-F238E27FC236}">
                <a16:creationId xmlns:a16="http://schemas.microsoft.com/office/drawing/2014/main" id="{BDB83DF8-EC5F-80FE-D716-4050C8EC6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Schema de generare a parolelor</a:t>
            </a:r>
          </a:p>
        </p:txBody>
      </p:sp>
      <p:pic>
        <p:nvPicPr>
          <p:cNvPr id="15" name="Substituent imagine 14">
            <a:extLst>
              <a:ext uri="{FF2B5EF4-FFF2-40B4-BE49-F238E27FC236}">
                <a16:creationId xmlns:a16="http://schemas.microsoft.com/office/drawing/2014/main" id="{5238C12C-7210-C97F-47E2-ECA58FAC8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13" y="529431"/>
            <a:ext cx="4486275" cy="5248275"/>
          </a:xfrm>
          <a:effectLst/>
        </p:spPr>
      </p:pic>
      <p:sp>
        <p:nvSpPr>
          <p:cNvPr id="17" name="Substituent text 16">
            <a:extLst>
              <a:ext uri="{FF2B5EF4-FFF2-40B4-BE49-F238E27FC236}">
                <a16:creationId xmlns:a16="http://schemas.microsoft.com/office/drawing/2014/main" id="{DFC27ACA-2E84-AD74-A43F-7247DCB8F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ro-RO" dirty="0"/>
              <a:t>Algoritmi utilizați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PBKDF2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Argon2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ASCII 85</a:t>
            </a:r>
          </a:p>
        </p:txBody>
      </p:sp>
      <p:sp>
        <p:nvSpPr>
          <p:cNvPr id="2" name="Substituent număr diapozitiv 1">
            <a:extLst>
              <a:ext uri="{FF2B5EF4-FFF2-40B4-BE49-F238E27FC236}">
                <a16:creationId xmlns:a16="http://schemas.microsoft.com/office/drawing/2014/main" id="{640D645B-249D-C3DB-42B5-FF7F53119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0012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  <p:sndAc>
          <p:stSnd>
            <p:snd r:embed="rId3" name="bomb.wav"/>
          </p:stSnd>
        </p:sndAc>
      </p:transition>
    </mc:Choice>
    <mc:Fallback xmlns="">
      <p:transition spd="slow">
        <p:fade/>
        <p:sndAc>
          <p:stSnd>
            <p:snd r:embed="rId5" name="bomb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0B232C9-70D0-E800-F57F-F9861098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Probleme</a:t>
            </a:r>
            <a:r>
              <a:rPr lang="en-US" dirty="0"/>
              <a:t> </a:t>
            </a:r>
            <a:r>
              <a:rPr lang="ro-RO" dirty="0"/>
              <a:t>întâlnite</a:t>
            </a:r>
          </a:p>
        </p:txBody>
      </p:sp>
      <p:graphicFrame>
        <p:nvGraphicFramePr>
          <p:cNvPr id="5" name="Substituent conținut 4">
            <a:extLst>
              <a:ext uri="{FF2B5EF4-FFF2-40B4-BE49-F238E27FC236}">
                <a16:creationId xmlns:a16="http://schemas.microsoft.com/office/drawing/2014/main" id="{41DF4031-D0C0-D363-881A-91C160E4FD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708835"/>
              </p:ext>
            </p:extLst>
          </p:nvPr>
        </p:nvGraphicFramePr>
        <p:xfrm>
          <a:off x="2419868" y="2264430"/>
          <a:ext cx="7352262" cy="4434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ubstituent număr diapozitiv 2">
            <a:extLst>
              <a:ext uri="{FF2B5EF4-FFF2-40B4-BE49-F238E27FC236}">
                <a16:creationId xmlns:a16="http://schemas.microsoft.com/office/drawing/2014/main" id="{436AC1D6-B5B6-092B-802B-D29EA9C7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EA30-6E64-40DD-8B88-5F7D517CC8D2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00542473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morabil">
  <a:themeElements>
    <a:clrScheme name="Memorabil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Memorabil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morabi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Memorabil</Template>
  <TotalTime>2857</TotalTime>
  <Words>1568</Words>
  <Application>Microsoft Office PowerPoint</Application>
  <PresentationFormat>Ecran lat</PresentationFormat>
  <Paragraphs>190</Paragraphs>
  <Slides>21</Slides>
  <Notes>14</Notes>
  <HiddenSlides>0</HiddenSlides>
  <MMClips>0</MMClips>
  <ScaleCrop>false</ScaleCrop>
  <HeadingPairs>
    <vt:vector size="6" baseType="variant">
      <vt:variant>
        <vt:lpstr>Fonturi utilizate</vt:lpstr>
      </vt:variant>
      <vt:variant>
        <vt:i4>7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21</vt:i4>
      </vt:variant>
    </vt:vector>
  </HeadingPairs>
  <TitlesOfParts>
    <vt:vector size="29" baseType="lpstr">
      <vt:lpstr>Arial</vt:lpstr>
      <vt:lpstr>Calibri</vt:lpstr>
      <vt:lpstr>Century Gothic</vt:lpstr>
      <vt:lpstr>CMSS12</vt:lpstr>
      <vt:lpstr>CMSSI12</vt:lpstr>
      <vt:lpstr>CMTT12</vt:lpstr>
      <vt:lpstr>Wingdings 2</vt:lpstr>
      <vt:lpstr>Memorabil</vt:lpstr>
      <vt:lpstr>Manager de parole</vt:lpstr>
      <vt:lpstr>Prezentare PowerPoint</vt:lpstr>
      <vt:lpstr>Prezentare PowerPoint</vt:lpstr>
      <vt:lpstr>Solutie - Manager de parole</vt:lpstr>
      <vt:lpstr>Arhitectura aplicației</vt:lpstr>
      <vt:lpstr>Detalii de implementare</vt:lpstr>
      <vt:lpstr>Funcționalități</vt:lpstr>
      <vt:lpstr>Schema de generare a parolelor</vt:lpstr>
      <vt:lpstr>Probleme întâlnite</vt:lpstr>
      <vt:lpstr>Testare</vt:lpstr>
      <vt:lpstr>Evaluare – Generarea parolei</vt:lpstr>
      <vt:lpstr>Evaluare – Ușurința utilizării</vt:lpstr>
      <vt:lpstr>Concluzii</vt:lpstr>
      <vt:lpstr>Mulțumiri</vt:lpstr>
      <vt:lpstr>Vă mulțumesc pentru atenție!</vt:lpstr>
      <vt:lpstr>Teste de penetrare – Brute-force</vt:lpstr>
      <vt:lpstr>Evaluare - Benchmark complexitate</vt:lpstr>
      <vt:lpstr>Stadiul actual al tehnologiei 1</vt:lpstr>
      <vt:lpstr>Stadiul actual al tehnologiei 2</vt:lpstr>
      <vt:lpstr>Bibliografie 1</vt:lpstr>
      <vt:lpstr>Bibliografie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Manager de parole</dc:title>
  <dc:creator>Calin</dc:creator>
  <cp:lastModifiedBy>Calin</cp:lastModifiedBy>
  <cp:revision>240</cp:revision>
  <dcterms:created xsi:type="dcterms:W3CDTF">2023-05-31T11:55:44Z</dcterms:created>
  <dcterms:modified xsi:type="dcterms:W3CDTF">2023-07-03T04:47:08Z</dcterms:modified>
</cp:coreProperties>
</file>